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5" r:id="rId4"/>
  </p:sldMasterIdLst>
  <p:notesMasterIdLst>
    <p:notesMasterId r:id="rId14"/>
  </p:notesMasterIdLst>
  <p:sldIdLst>
    <p:sldId id="257" r:id="rId5"/>
    <p:sldId id="269" r:id="rId6"/>
    <p:sldId id="273" r:id="rId7"/>
    <p:sldId id="281" r:id="rId8"/>
    <p:sldId id="274" r:id="rId9"/>
    <p:sldId id="275" r:id="rId10"/>
    <p:sldId id="276" r:id="rId11"/>
    <p:sldId id="278" r:id="rId12"/>
    <p:sldId id="27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5CF52C6-F949-19FB-D85E-DEBDBD182075}" name="Alon Yehezkely" initials="AY" userId="S::alon.yehezkely@wiliot.com::b82c4e59-4048-493e-b2fa-ada088fe4357" providerId="AD"/>
  <p188:author id="{C3BD68ED-2F31-5541-0D20-735A18B574F8}" name="Oleg Becker" initials="OB" userId="S::oleg.becker@wiliot.com::a3ebb2df-0718-4f3b-b96c-c52917058970"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D6C02"/>
    <a:srgbClr val="BA4D0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15FFC9-7288-D34D-BFA9-30A72A5AD3A5}" v="7" dt="2024-05-17T09:15:56.24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677"/>
    <p:restoredTop sz="87075"/>
  </p:normalViewPr>
  <p:slideViewPr>
    <p:cSldViewPr snapToGrid="0">
      <p:cViewPr varScale="1">
        <p:scale>
          <a:sx n="111" d="100"/>
          <a:sy n="111" d="100"/>
        </p:scale>
        <p:origin x="1104" y="19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nny Efraim-Sagi" userId="69ead4ba-d093-49bf-ae32-24c6a3c8a3c6" providerId="ADAL" clId="{2615FFC9-7288-D34D-BFA9-30A72A5AD3A5}"/>
    <pc:docChg chg="modSld">
      <pc:chgData name="Penny Efraim-Sagi" userId="69ead4ba-d093-49bf-ae32-24c6a3c8a3c6" providerId="ADAL" clId="{2615FFC9-7288-D34D-BFA9-30A72A5AD3A5}" dt="2024-05-17T09:15:58.326" v="45" actId="1076"/>
      <pc:docMkLst>
        <pc:docMk/>
      </pc:docMkLst>
      <pc:sldChg chg="modSp mod">
        <pc:chgData name="Penny Efraim-Sagi" userId="69ead4ba-d093-49bf-ae32-24c6a3c8a3c6" providerId="ADAL" clId="{2615FFC9-7288-D34D-BFA9-30A72A5AD3A5}" dt="2024-05-17T09:14:50.929" v="28" actId="20577"/>
        <pc:sldMkLst>
          <pc:docMk/>
          <pc:sldMk cId="3883095231" sldId="257"/>
        </pc:sldMkLst>
        <pc:spChg chg="mod">
          <ac:chgData name="Penny Efraim-Sagi" userId="69ead4ba-d093-49bf-ae32-24c6a3c8a3c6" providerId="ADAL" clId="{2615FFC9-7288-D34D-BFA9-30A72A5AD3A5}" dt="2024-05-16T16:44:05.380" v="18" actId="20577"/>
          <ac:spMkLst>
            <pc:docMk/>
            <pc:sldMk cId="3883095231" sldId="257"/>
            <ac:spMk id="2" creationId="{2F593F6E-44DF-F74B-95FA-415B96C6B335}"/>
          </ac:spMkLst>
        </pc:spChg>
        <pc:spChg chg="mod">
          <ac:chgData name="Penny Efraim-Sagi" userId="69ead4ba-d093-49bf-ae32-24c6a3c8a3c6" providerId="ADAL" clId="{2615FFC9-7288-D34D-BFA9-30A72A5AD3A5}" dt="2024-05-17T09:14:50.929" v="28" actId="20577"/>
          <ac:spMkLst>
            <pc:docMk/>
            <pc:sldMk cId="3883095231" sldId="257"/>
            <ac:spMk id="3" creationId="{97CA77B0-6151-2DB8-8D8B-99F4556F19A5}"/>
          </ac:spMkLst>
        </pc:spChg>
      </pc:sldChg>
      <pc:sldChg chg="addSp modSp mod">
        <pc:chgData name="Penny Efraim-Sagi" userId="69ead4ba-d093-49bf-ae32-24c6a3c8a3c6" providerId="ADAL" clId="{2615FFC9-7288-D34D-BFA9-30A72A5AD3A5}" dt="2024-05-17T09:15:16.067" v="30" actId="1076"/>
        <pc:sldMkLst>
          <pc:docMk/>
          <pc:sldMk cId="768996459" sldId="269"/>
        </pc:sldMkLst>
        <pc:spChg chg="add mod">
          <ac:chgData name="Penny Efraim-Sagi" userId="69ead4ba-d093-49bf-ae32-24c6a3c8a3c6" providerId="ADAL" clId="{2615FFC9-7288-D34D-BFA9-30A72A5AD3A5}" dt="2024-05-17T09:15:16.067" v="30" actId="1076"/>
          <ac:spMkLst>
            <pc:docMk/>
            <pc:sldMk cId="768996459" sldId="269"/>
            <ac:spMk id="3" creationId="{6A2985A9-6BDB-9166-B0F2-88AB3275FB3B}"/>
          </ac:spMkLst>
        </pc:spChg>
      </pc:sldChg>
      <pc:sldChg chg="addSp modSp mod">
        <pc:chgData name="Penny Efraim-Sagi" userId="69ead4ba-d093-49bf-ae32-24c6a3c8a3c6" providerId="ADAL" clId="{2615FFC9-7288-D34D-BFA9-30A72A5AD3A5}" dt="2024-05-17T09:15:21.635" v="32" actId="1076"/>
        <pc:sldMkLst>
          <pc:docMk/>
          <pc:sldMk cId="1606305218" sldId="273"/>
        </pc:sldMkLst>
        <pc:spChg chg="add mod">
          <ac:chgData name="Penny Efraim-Sagi" userId="69ead4ba-d093-49bf-ae32-24c6a3c8a3c6" providerId="ADAL" clId="{2615FFC9-7288-D34D-BFA9-30A72A5AD3A5}" dt="2024-05-17T09:15:21.635" v="32" actId="1076"/>
          <ac:spMkLst>
            <pc:docMk/>
            <pc:sldMk cId="1606305218" sldId="273"/>
            <ac:spMk id="3" creationId="{3CF49535-E02A-A27E-B9FA-0D4B0C2D4BE6}"/>
          </ac:spMkLst>
        </pc:spChg>
      </pc:sldChg>
      <pc:sldChg chg="addSp modSp mod">
        <pc:chgData name="Penny Efraim-Sagi" userId="69ead4ba-d093-49bf-ae32-24c6a3c8a3c6" providerId="ADAL" clId="{2615FFC9-7288-D34D-BFA9-30A72A5AD3A5}" dt="2024-05-17T09:15:38.553" v="39" actId="1076"/>
        <pc:sldMkLst>
          <pc:docMk/>
          <pc:sldMk cId="3472235290" sldId="274"/>
        </pc:sldMkLst>
        <pc:spChg chg="add mod">
          <ac:chgData name="Penny Efraim-Sagi" userId="69ead4ba-d093-49bf-ae32-24c6a3c8a3c6" providerId="ADAL" clId="{2615FFC9-7288-D34D-BFA9-30A72A5AD3A5}" dt="2024-05-17T09:15:38.553" v="39" actId="1076"/>
          <ac:spMkLst>
            <pc:docMk/>
            <pc:sldMk cId="3472235290" sldId="274"/>
            <ac:spMk id="3" creationId="{1DB6ED29-E334-305C-EF44-9AE5795807C1}"/>
          </ac:spMkLst>
        </pc:spChg>
      </pc:sldChg>
      <pc:sldChg chg="addSp modSp mod">
        <pc:chgData name="Penny Efraim-Sagi" userId="69ead4ba-d093-49bf-ae32-24c6a3c8a3c6" providerId="ADAL" clId="{2615FFC9-7288-D34D-BFA9-30A72A5AD3A5}" dt="2024-05-17T09:15:44.540" v="41" actId="1076"/>
        <pc:sldMkLst>
          <pc:docMk/>
          <pc:sldMk cId="1014682161" sldId="275"/>
        </pc:sldMkLst>
        <pc:spChg chg="add mod">
          <ac:chgData name="Penny Efraim-Sagi" userId="69ead4ba-d093-49bf-ae32-24c6a3c8a3c6" providerId="ADAL" clId="{2615FFC9-7288-D34D-BFA9-30A72A5AD3A5}" dt="2024-05-17T09:15:44.540" v="41" actId="1076"/>
          <ac:spMkLst>
            <pc:docMk/>
            <pc:sldMk cId="1014682161" sldId="275"/>
            <ac:spMk id="3" creationId="{952FB633-1A41-8F35-9C0F-B507F78D93F9}"/>
          </ac:spMkLst>
        </pc:spChg>
      </pc:sldChg>
      <pc:sldChg chg="addSp modSp mod">
        <pc:chgData name="Penny Efraim-Sagi" userId="69ead4ba-d093-49bf-ae32-24c6a3c8a3c6" providerId="ADAL" clId="{2615FFC9-7288-D34D-BFA9-30A72A5AD3A5}" dt="2024-05-17T09:15:50.737" v="43" actId="1076"/>
        <pc:sldMkLst>
          <pc:docMk/>
          <pc:sldMk cId="611697192" sldId="276"/>
        </pc:sldMkLst>
        <pc:spChg chg="add mod">
          <ac:chgData name="Penny Efraim-Sagi" userId="69ead4ba-d093-49bf-ae32-24c6a3c8a3c6" providerId="ADAL" clId="{2615FFC9-7288-D34D-BFA9-30A72A5AD3A5}" dt="2024-05-17T09:15:50.737" v="43" actId="1076"/>
          <ac:spMkLst>
            <pc:docMk/>
            <pc:sldMk cId="611697192" sldId="276"/>
            <ac:spMk id="3" creationId="{8570D47A-2246-2773-B8A8-9E3317CFCCD1}"/>
          </ac:spMkLst>
        </pc:spChg>
      </pc:sldChg>
      <pc:sldChg chg="addSp modSp mod">
        <pc:chgData name="Penny Efraim-Sagi" userId="69ead4ba-d093-49bf-ae32-24c6a3c8a3c6" providerId="ADAL" clId="{2615FFC9-7288-D34D-BFA9-30A72A5AD3A5}" dt="2024-05-17T09:15:58.326" v="45" actId="1076"/>
        <pc:sldMkLst>
          <pc:docMk/>
          <pc:sldMk cId="2294679850" sldId="278"/>
        </pc:sldMkLst>
        <pc:spChg chg="add mod">
          <ac:chgData name="Penny Efraim-Sagi" userId="69ead4ba-d093-49bf-ae32-24c6a3c8a3c6" providerId="ADAL" clId="{2615FFC9-7288-D34D-BFA9-30A72A5AD3A5}" dt="2024-05-17T09:15:58.326" v="45" actId="1076"/>
          <ac:spMkLst>
            <pc:docMk/>
            <pc:sldMk cId="2294679850" sldId="278"/>
            <ac:spMk id="3" creationId="{562B4E56-CD0E-BB8B-6107-E89D0222BDB6}"/>
          </ac:spMkLst>
        </pc:spChg>
      </pc:sldChg>
      <pc:sldChg chg="addSp modSp mod">
        <pc:chgData name="Penny Efraim-Sagi" userId="69ead4ba-d093-49bf-ae32-24c6a3c8a3c6" providerId="ADAL" clId="{2615FFC9-7288-D34D-BFA9-30A72A5AD3A5}" dt="2024-05-17T09:15:31.360" v="37" actId="1036"/>
        <pc:sldMkLst>
          <pc:docMk/>
          <pc:sldMk cId="1264373734" sldId="281"/>
        </pc:sldMkLst>
        <pc:spChg chg="add mod">
          <ac:chgData name="Penny Efraim-Sagi" userId="69ead4ba-d093-49bf-ae32-24c6a3c8a3c6" providerId="ADAL" clId="{2615FFC9-7288-D34D-BFA9-30A72A5AD3A5}" dt="2024-05-17T09:15:31.360" v="37" actId="1036"/>
          <ac:spMkLst>
            <pc:docMk/>
            <pc:sldMk cId="1264373734" sldId="281"/>
            <ac:spMk id="3" creationId="{33E7017A-F01E-8BC4-D20F-74C98DB0AA3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01359A-0F95-A84D-A736-5F4DF226AA8A}" type="datetimeFigureOut">
              <a:rPr lang="en-US" smtClean="0"/>
              <a:t>5/17/24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671426-2D8A-814E-A14F-D0ABDE100866}" type="slidenum">
              <a:rPr lang="en-US" smtClean="0"/>
              <a:t>‹#›</a:t>
            </a:fld>
            <a:endParaRPr lang="en-US"/>
          </a:p>
        </p:txBody>
      </p:sp>
    </p:spTree>
    <p:extLst>
      <p:ext uri="{BB962C8B-B14F-4D97-AF65-F5344CB8AC3E}">
        <p14:creationId xmlns:p14="http://schemas.microsoft.com/office/powerpoint/2010/main" val="33287214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L" dirty="0"/>
              <a:t>fW = 10^-15 W</a:t>
            </a:r>
          </a:p>
        </p:txBody>
      </p:sp>
      <p:sp>
        <p:nvSpPr>
          <p:cNvPr id="4" name="Slide Number Placeholder 3"/>
          <p:cNvSpPr>
            <a:spLocks noGrp="1"/>
          </p:cNvSpPr>
          <p:nvPr>
            <p:ph type="sldNum" sz="quarter" idx="5"/>
          </p:nvPr>
        </p:nvSpPr>
        <p:spPr/>
        <p:txBody>
          <a:bodyPr/>
          <a:lstStyle/>
          <a:p>
            <a:fld id="{53671426-2D8A-814E-A14F-D0ABDE100866}" type="slidenum">
              <a:rPr lang="en-US" smtClean="0"/>
              <a:t>7</a:t>
            </a:fld>
            <a:endParaRPr lang="en-US"/>
          </a:p>
        </p:txBody>
      </p:sp>
    </p:spTree>
    <p:extLst>
      <p:ext uri="{BB962C8B-B14F-4D97-AF65-F5344CB8AC3E}">
        <p14:creationId xmlns:p14="http://schemas.microsoft.com/office/powerpoint/2010/main" val="22015344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8A05128-28D0-D047-A3B5-2FCB06D1B0C1}"/>
              </a:ext>
            </a:extLst>
          </p:cNvPr>
          <p:cNvPicPr>
            <a:picLocks noChangeAspect="1"/>
          </p:cNvPicPr>
          <p:nvPr/>
        </p:nvPicPr>
        <p:blipFill>
          <a:blip r:embed="rId3"/>
          <a:stretch>
            <a:fillRect/>
          </a:stretch>
        </p:blipFill>
        <p:spPr>
          <a:xfrm>
            <a:off x="3332480" y="1301006"/>
            <a:ext cx="5527040" cy="2918123"/>
          </a:xfrm>
          <a:prstGeom prst="rect">
            <a:avLst/>
          </a:prstGeom>
        </p:spPr>
      </p:pic>
      <p:sp>
        <p:nvSpPr>
          <p:cNvPr id="14" name="Subtitle 2">
            <a:extLst>
              <a:ext uri="{FF2B5EF4-FFF2-40B4-BE49-F238E27FC236}">
                <a16:creationId xmlns:a16="http://schemas.microsoft.com/office/drawing/2014/main" id="{9787CF5D-B939-6E41-8DFF-AC3A33D6C923}"/>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b="1" i="0" baseline="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4EE52216-78AE-9740-99CE-9D8568CF69E7}"/>
              </a:ext>
            </a:extLst>
          </p:cNvPr>
          <p:cNvPicPr>
            <a:picLocks noChangeAspect="1"/>
          </p:cNvPicPr>
          <p:nvPr/>
        </p:nvPicPr>
        <p:blipFill>
          <a:blip r:embed="rId3"/>
          <a:stretch>
            <a:fillRect/>
          </a:stretch>
        </p:blipFill>
        <p:spPr>
          <a:xfrm>
            <a:off x="3332480" y="1301006"/>
            <a:ext cx="5527040" cy="2918123"/>
          </a:xfrm>
          <a:prstGeom prst="rect">
            <a:avLst/>
          </a:prstGeom>
        </p:spPr>
      </p:pic>
      <p:pic>
        <p:nvPicPr>
          <p:cNvPr id="5" name="Picture 4">
            <a:extLst>
              <a:ext uri="{FF2B5EF4-FFF2-40B4-BE49-F238E27FC236}">
                <a16:creationId xmlns:a16="http://schemas.microsoft.com/office/drawing/2014/main" id="{39F12205-9EFB-42D6-97C9-10A3A69B6E5E}"/>
              </a:ext>
            </a:extLst>
          </p:cNvPr>
          <p:cNvPicPr>
            <a:picLocks noChangeAspect="1"/>
          </p:cNvPicPr>
          <p:nvPr/>
        </p:nvPicPr>
        <p:blipFill>
          <a:blip r:embed="rId3"/>
          <a:stretch>
            <a:fillRect/>
          </a:stretch>
        </p:blipFill>
        <p:spPr>
          <a:xfrm>
            <a:off x="3332480" y="1301006"/>
            <a:ext cx="5527040" cy="2918123"/>
          </a:xfrm>
          <a:prstGeom prst="rect">
            <a:avLst/>
          </a:prstGeom>
        </p:spPr>
      </p:pic>
      <p:pic>
        <p:nvPicPr>
          <p:cNvPr id="6" name="Picture 5">
            <a:extLst>
              <a:ext uri="{FF2B5EF4-FFF2-40B4-BE49-F238E27FC236}">
                <a16:creationId xmlns:a16="http://schemas.microsoft.com/office/drawing/2014/main" id="{B08FFF82-9CD2-3947-9281-E847133D6926}"/>
              </a:ext>
            </a:extLst>
          </p:cNvPr>
          <p:cNvPicPr>
            <a:picLocks noChangeAspect="1"/>
          </p:cNvPicPr>
          <p:nvPr/>
        </p:nvPicPr>
        <p:blipFill>
          <a:blip r:embed="rId3"/>
          <a:stretch>
            <a:fillRect/>
          </a:stretch>
        </p:blipFill>
        <p:spPr>
          <a:xfrm>
            <a:off x="3332480" y="1301006"/>
            <a:ext cx="5527040" cy="2918123"/>
          </a:xfrm>
          <a:prstGeom prst="rect">
            <a:avLst/>
          </a:prstGeom>
        </p:spPr>
      </p:pic>
    </p:spTree>
    <p:extLst>
      <p:ext uri="{BB962C8B-B14F-4D97-AF65-F5344CB8AC3E}">
        <p14:creationId xmlns:p14="http://schemas.microsoft.com/office/powerpoint/2010/main" val="64983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pic>
        <p:nvPicPr>
          <p:cNvPr id="29" name="Graphic 6">
            <a:extLst>
              <a:ext uri="{FF2B5EF4-FFF2-40B4-BE49-F238E27FC236}">
                <a16:creationId xmlns:a16="http://schemas.microsoft.com/office/drawing/2014/main" id="{39B70C53-0EB3-4646-BD06-E44BE12343E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70569" y="504152"/>
            <a:ext cx="767392" cy="300037"/>
          </a:xfrm>
          <a:prstGeom prst="rect">
            <a:avLst/>
          </a:prstGeom>
        </p:spPr>
      </p:pic>
      <p:sp>
        <p:nvSpPr>
          <p:cNvPr id="8" name="Text Placeholder 2">
            <a:extLst>
              <a:ext uri="{FF2B5EF4-FFF2-40B4-BE49-F238E27FC236}">
                <a16:creationId xmlns:a16="http://schemas.microsoft.com/office/drawing/2014/main" id="{FD8F7C3D-0D9A-6941-BD32-63B08C38ADCE}"/>
              </a:ext>
            </a:extLst>
          </p:cNvPr>
          <p:cNvSpPr>
            <a:spLocks noGrp="1"/>
          </p:cNvSpPr>
          <p:nvPr>
            <p:ph type="body" idx="1"/>
          </p:nvPr>
        </p:nvSpPr>
        <p:spPr>
          <a:xfrm>
            <a:off x="1101305" y="1623288"/>
            <a:ext cx="5157787" cy="823912"/>
          </a:xfrm>
          <a:prstGeom prst="rect">
            <a:avLst/>
          </a:prstGeom>
        </p:spPr>
        <p:txBody>
          <a:bodyPr anchor="b"/>
          <a:lstStyle>
            <a:lvl1pPr marL="0" indent="0">
              <a:buNone/>
              <a:defRPr sz="2400" b="0" i="0" baseline="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9" name="Content Placeholder 3">
            <a:extLst>
              <a:ext uri="{FF2B5EF4-FFF2-40B4-BE49-F238E27FC236}">
                <a16:creationId xmlns:a16="http://schemas.microsoft.com/office/drawing/2014/main" id="{4585AB2F-C1E1-CA4A-97E6-E90F5A251A47}"/>
              </a:ext>
            </a:extLst>
          </p:cNvPr>
          <p:cNvSpPr>
            <a:spLocks noGrp="1"/>
          </p:cNvSpPr>
          <p:nvPr>
            <p:ph sz="half" idx="2"/>
          </p:nvPr>
        </p:nvSpPr>
        <p:spPr>
          <a:xfrm>
            <a:off x="1101305" y="2516650"/>
            <a:ext cx="5157787" cy="3684588"/>
          </a:xfrm>
          <a:prstGeom prst="rect">
            <a:avLst/>
          </a:prstGeom>
        </p:spPr>
        <p:txBody>
          <a:bodyPr/>
          <a:lstStyle>
            <a:lvl1pPr>
              <a:buClr>
                <a:srgbClr val="FE6C02"/>
              </a:buClr>
              <a:defRPr sz="2000" b="0" i="0" baseline="0">
                <a:latin typeface="+mn-lt"/>
              </a:defRPr>
            </a:lvl1pPr>
            <a:lvl2pPr>
              <a:buClr>
                <a:srgbClr val="FE6C02"/>
              </a:buClr>
              <a:defRPr sz="1800" b="0" i="0" baseline="0">
                <a:latin typeface="+mn-lt"/>
              </a:defRPr>
            </a:lvl2pPr>
            <a:lvl3pPr>
              <a:buClr>
                <a:srgbClr val="FE6C02"/>
              </a:buClr>
              <a:defRPr sz="1600" b="0" i="0" baseline="0">
                <a:latin typeface="+mn-lt"/>
              </a:defRPr>
            </a:lvl3pPr>
            <a:lvl4pPr>
              <a:buClr>
                <a:srgbClr val="FE6C02"/>
              </a:buClr>
              <a:defRPr sz="1600" b="0" i="0">
                <a:latin typeface="Avenir Book" panose="02000503020000020003" pitchFamily="2" charset="0"/>
              </a:defRPr>
            </a:lvl4pPr>
            <a:lvl5pPr marL="1828800" indent="0">
              <a:buClr>
                <a:srgbClr val="FE6C02"/>
              </a:buClr>
              <a:buNone/>
              <a:defRPr b="0" i="0">
                <a:latin typeface="Avenir Book" panose="02000503020000020003" pitchFamily="2" charset="0"/>
              </a:defRPr>
            </a:lvl5pPr>
          </a:lstStyle>
          <a:p>
            <a:pPr lvl="0"/>
            <a:r>
              <a:rPr lang="en-US"/>
              <a:t>Click to edit Master text styles</a:t>
            </a:r>
          </a:p>
          <a:p>
            <a:pPr lvl="1"/>
            <a:r>
              <a:rPr lang="en-US"/>
              <a:t>Second level</a:t>
            </a:r>
          </a:p>
          <a:p>
            <a:pPr lvl="2"/>
            <a:r>
              <a:rPr lang="en-US"/>
              <a:t>Third level</a:t>
            </a:r>
          </a:p>
        </p:txBody>
      </p:sp>
      <p:sp>
        <p:nvSpPr>
          <p:cNvPr id="10" name="Content Placeholder 3">
            <a:extLst>
              <a:ext uri="{FF2B5EF4-FFF2-40B4-BE49-F238E27FC236}">
                <a16:creationId xmlns:a16="http://schemas.microsoft.com/office/drawing/2014/main" id="{18AD94F0-4E10-4944-ABA9-FFE1E9118104}"/>
              </a:ext>
            </a:extLst>
          </p:cNvPr>
          <p:cNvSpPr>
            <a:spLocks noGrp="1"/>
          </p:cNvSpPr>
          <p:nvPr>
            <p:ph sz="half" idx="10"/>
          </p:nvPr>
        </p:nvSpPr>
        <p:spPr>
          <a:xfrm>
            <a:off x="6412114" y="2516650"/>
            <a:ext cx="5157787" cy="3684588"/>
          </a:xfrm>
          <a:prstGeom prst="rect">
            <a:avLst/>
          </a:prstGeom>
        </p:spPr>
        <p:txBody>
          <a:bodyPr/>
          <a:lstStyle>
            <a:lvl1pPr>
              <a:buClr>
                <a:srgbClr val="FE6C02"/>
              </a:buClr>
              <a:defRPr sz="2000" b="0" i="0" baseline="0">
                <a:latin typeface="+mn-lt"/>
              </a:defRPr>
            </a:lvl1pPr>
            <a:lvl2pPr>
              <a:buClr>
                <a:srgbClr val="FE6C02"/>
              </a:buClr>
              <a:defRPr sz="1800" b="0" i="0" baseline="0">
                <a:latin typeface="+mn-lt"/>
              </a:defRPr>
            </a:lvl2pPr>
            <a:lvl3pPr>
              <a:buClr>
                <a:srgbClr val="FE6C02"/>
              </a:buClr>
              <a:defRPr sz="1600" b="0" i="0" baseline="0">
                <a:latin typeface="+mn-lt"/>
              </a:defRPr>
            </a:lvl3pPr>
            <a:lvl4pPr>
              <a:buClr>
                <a:srgbClr val="FE6C02"/>
              </a:buClr>
              <a:defRPr sz="1600" b="0" i="0">
                <a:latin typeface="Avenir Book" panose="02000503020000020003" pitchFamily="2" charset="0"/>
              </a:defRPr>
            </a:lvl4pPr>
            <a:lvl5pPr marL="1828800" indent="0">
              <a:buClr>
                <a:srgbClr val="FE6C02"/>
              </a:buClr>
              <a:buNone/>
              <a:defRPr b="0" i="0">
                <a:latin typeface="Avenir Book" panose="02000503020000020003" pitchFamily="2" charset="0"/>
              </a:defRPr>
            </a:lvl5pPr>
          </a:lstStyle>
          <a:p>
            <a:pPr lvl="0"/>
            <a:r>
              <a:rPr lang="en-US"/>
              <a:t>Click to edit Master text styles</a:t>
            </a:r>
          </a:p>
          <a:p>
            <a:pPr lvl="1"/>
            <a:r>
              <a:rPr lang="en-US"/>
              <a:t>Second level</a:t>
            </a:r>
          </a:p>
          <a:p>
            <a:pPr lvl="2"/>
            <a:r>
              <a:rPr lang="en-US"/>
              <a:t>Third level</a:t>
            </a:r>
          </a:p>
        </p:txBody>
      </p:sp>
      <p:sp>
        <p:nvSpPr>
          <p:cNvPr id="11" name="Title 3">
            <a:extLst>
              <a:ext uri="{FF2B5EF4-FFF2-40B4-BE49-F238E27FC236}">
                <a16:creationId xmlns:a16="http://schemas.microsoft.com/office/drawing/2014/main" id="{868E00D7-7691-994F-AABF-7B025F5B7C18}"/>
              </a:ext>
            </a:extLst>
          </p:cNvPr>
          <p:cNvSpPr>
            <a:spLocks noGrp="1"/>
          </p:cNvSpPr>
          <p:nvPr>
            <p:ph type="ctrTitle" hasCustomPrompt="1"/>
          </p:nvPr>
        </p:nvSpPr>
        <p:spPr>
          <a:xfrm>
            <a:off x="1101305" y="762929"/>
            <a:ext cx="6625087" cy="547299"/>
          </a:xfrm>
          <a:prstGeom prst="rect">
            <a:avLst/>
          </a:prstGeom>
        </p:spPr>
        <p:txBody>
          <a:bodyPr>
            <a:normAutofit/>
          </a:bodyPr>
          <a:lstStyle>
            <a:lvl1pPr>
              <a:defRPr b="0" i="0" baseline="0">
                <a:latin typeface="+mj-lt"/>
              </a:defRPr>
            </a:lvl1pPr>
          </a:lstStyle>
          <a:p>
            <a:pPr algn="l"/>
            <a:r>
              <a:rPr lang="en-US" sz="3200" b="1">
                <a:latin typeface="Avenir"/>
                <a:cs typeface="Calibri Light"/>
              </a:rPr>
              <a:t>Title Name</a:t>
            </a:r>
            <a:endParaRPr lang="en-US" sz="3200" b="1">
              <a:latin typeface="Avenir"/>
            </a:endParaRPr>
          </a:p>
        </p:txBody>
      </p:sp>
      <p:pic>
        <p:nvPicPr>
          <p:cNvPr id="7" name="Graphic 6">
            <a:extLst>
              <a:ext uri="{FF2B5EF4-FFF2-40B4-BE49-F238E27FC236}">
                <a16:creationId xmlns:a16="http://schemas.microsoft.com/office/drawing/2014/main" id="{DF5ED5E5-F791-8C46-AE97-010659BD86D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70569" y="504152"/>
            <a:ext cx="767392" cy="300037"/>
          </a:xfrm>
          <a:prstGeom prst="rect">
            <a:avLst/>
          </a:prstGeom>
        </p:spPr>
      </p:pic>
      <p:pic>
        <p:nvPicPr>
          <p:cNvPr id="12" name="Graphic 11">
            <a:extLst>
              <a:ext uri="{FF2B5EF4-FFF2-40B4-BE49-F238E27FC236}">
                <a16:creationId xmlns:a16="http://schemas.microsoft.com/office/drawing/2014/main" id="{1DFAACE2-7E25-4460-843F-1B9EBD84A9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70569" y="504152"/>
            <a:ext cx="767392" cy="300037"/>
          </a:xfrm>
          <a:prstGeom prst="rect">
            <a:avLst/>
          </a:prstGeom>
        </p:spPr>
      </p:pic>
      <p:pic>
        <p:nvPicPr>
          <p:cNvPr id="13" name="Graphic 12">
            <a:extLst>
              <a:ext uri="{FF2B5EF4-FFF2-40B4-BE49-F238E27FC236}">
                <a16:creationId xmlns:a16="http://schemas.microsoft.com/office/drawing/2014/main" id="{0B7AF8A5-5DAC-604C-9634-37A2ABC870B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70569" y="504152"/>
            <a:ext cx="767392" cy="300037"/>
          </a:xfrm>
          <a:prstGeom prst="rect">
            <a:avLst/>
          </a:prstGeom>
        </p:spPr>
      </p:pic>
    </p:spTree>
    <p:extLst>
      <p:ext uri="{BB962C8B-B14F-4D97-AF65-F5344CB8AC3E}">
        <p14:creationId xmlns:p14="http://schemas.microsoft.com/office/powerpoint/2010/main" val="20482157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643BB170-A543-534D-AA8F-DDB9E6AA95FB}"/>
              </a:ext>
            </a:extLst>
          </p:cNvPr>
          <p:cNvSpPr>
            <a:spLocks noGrp="1"/>
          </p:cNvSpPr>
          <p:nvPr>
            <p:ph type="pic" idx="1"/>
          </p:nvPr>
        </p:nvSpPr>
        <p:spPr>
          <a:xfrm>
            <a:off x="5224622" y="1799408"/>
            <a:ext cx="6160674" cy="4402610"/>
          </a:xfrm>
          <a:prstGeom prst="rect">
            <a:avLst/>
          </a:prstGeom>
        </p:spPr>
        <p:txBody>
          <a:bodyPr/>
          <a:lstStyle>
            <a:lvl1pPr marL="0" indent="0">
              <a:buNone/>
              <a:defRPr sz="3200" b="0" i="0">
                <a:latin typeface="+mn-lt"/>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4" name="Text Placeholder 2">
            <a:extLst>
              <a:ext uri="{FF2B5EF4-FFF2-40B4-BE49-F238E27FC236}">
                <a16:creationId xmlns:a16="http://schemas.microsoft.com/office/drawing/2014/main" id="{70617930-23D4-5344-9E6A-75CF621F46BE}"/>
              </a:ext>
            </a:extLst>
          </p:cNvPr>
          <p:cNvSpPr>
            <a:spLocks noGrp="1"/>
          </p:cNvSpPr>
          <p:nvPr>
            <p:ph type="body" idx="10"/>
          </p:nvPr>
        </p:nvSpPr>
        <p:spPr>
          <a:xfrm>
            <a:off x="1101305" y="1785333"/>
            <a:ext cx="4014705" cy="823912"/>
          </a:xfrm>
          <a:prstGeom prst="rect">
            <a:avLst/>
          </a:prstGeom>
        </p:spPr>
        <p:txBody>
          <a:bodyPr anchor="b"/>
          <a:lstStyle>
            <a:lvl1pPr marL="0" indent="0">
              <a:buNone/>
              <a:defRPr sz="2400" b="0" i="0" baseline="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Content Placeholder 3">
            <a:extLst>
              <a:ext uri="{FF2B5EF4-FFF2-40B4-BE49-F238E27FC236}">
                <a16:creationId xmlns:a16="http://schemas.microsoft.com/office/drawing/2014/main" id="{F49F1A42-28E8-6647-BDF1-DD622B804225}"/>
              </a:ext>
            </a:extLst>
          </p:cNvPr>
          <p:cNvSpPr>
            <a:spLocks noGrp="1"/>
          </p:cNvSpPr>
          <p:nvPr>
            <p:ph sz="half" idx="2"/>
          </p:nvPr>
        </p:nvSpPr>
        <p:spPr>
          <a:xfrm>
            <a:off x="1101305" y="2754774"/>
            <a:ext cx="4014705" cy="3446463"/>
          </a:xfrm>
          <a:prstGeom prst="rect">
            <a:avLst/>
          </a:prstGeom>
        </p:spPr>
        <p:txBody>
          <a:bodyPr/>
          <a:lstStyle>
            <a:lvl1pPr>
              <a:buClr>
                <a:srgbClr val="FE6C02"/>
              </a:buClr>
              <a:defRPr sz="2000" b="0" i="0" baseline="0">
                <a:latin typeface="+mn-lt"/>
              </a:defRPr>
            </a:lvl1pPr>
            <a:lvl2pPr>
              <a:buClr>
                <a:srgbClr val="FE6C02"/>
              </a:buClr>
              <a:defRPr sz="1800" b="0" i="0" baseline="0">
                <a:latin typeface="+mn-lt"/>
              </a:defRPr>
            </a:lvl2pPr>
            <a:lvl3pPr>
              <a:buClr>
                <a:srgbClr val="FE6C02"/>
              </a:buClr>
              <a:defRPr sz="1600" b="0" i="0" baseline="0">
                <a:latin typeface="+mn-lt"/>
              </a:defRPr>
            </a:lvl3pPr>
            <a:lvl4pPr>
              <a:buClr>
                <a:srgbClr val="FE6C02"/>
              </a:buClr>
              <a:defRPr sz="1600" b="0" i="0">
                <a:latin typeface="Avenir Book" panose="02000503020000020003" pitchFamily="2" charset="0"/>
              </a:defRPr>
            </a:lvl4pPr>
            <a:lvl5pPr marL="1828800" indent="0">
              <a:buClr>
                <a:srgbClr val="FE6C02"/>
              </a:buClr>
              <a:buNone/>
              <a:defRPr b="0" i="0">
                <a:latin typeface="Avenir Book" panose="02000503020000020003" pitchFamily="2" charset="0"/>
              </a:defRPr>
            </a:lvl5pPr>
          </a:lstStyle>
          <a:p>
            <a:pPr lvl="0"/>
            <a:r>
              <a:rPr lang="en-US"/>
              <a:t>Click to edit Master text styles</a:t>
            </a:r>
          </a:p>
          <a:p>
            <a:pPr lvl="1"/>
            <a:r>
              <a:rPr lang="en-US"/>
              <a:t>Second level</a:t>
            </a:r>
          </a:p>
          <a:p>
            <a:pPr lvl="2"/>
            <a:r>
              <a:rPr lang="en-US"/>
              <a:t>Third level</a:t>
            </a:r>
          </a:p>
        </p:txBody>
      </p:sp>
      <p:pic>
        <p:nvPicPr>
          <p:cNvPr id="17" name="Graphic 6">
            <a:extLst>
              <a:ext uri="{FF2B5EF4-FFF2-40B4-BE49-F238E27FC236}">
                <a16:creationId xmlns:a16="http://schemas.microsoft.com/office/drawing/2014/main" id="{A222DF49-C08A-E04A-9C8D-6C5FA799F0A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70569" y="504152"/>
            <a:ext cx="767392" cy="300037"/>
          </a:xfrm>
          <a:prstGeom prst="rect">
            <a:avLst/>
          </a:prstGeom>
        </p:spPr>
      </p:pic>
      <p:sp>
        <p:nvSpPr>
          <p:cNvPr id="8" name="Title 3">
            <a:extLst>
              <a:ext uri="{FF2B5EF4-FFF2-40B4-BE49-F238E27FC236}">
                <a16:creationId xmlns:a16="http://schemas.microsoft.com/office/drawing/2014/main" id="{D5B0F4FD-CC61-8445-AF1C-A9976C68BDA5}"/>
              </a:ext>
            </a:extLst>
          </p:cNvPr>
          <p:cNvSpPr>
            <a:spLocks noGrp="1"/>
          </p:cNvSpPr>
          <p:nvPr>
            <p:ph type="ctrTitle" hasCustomPrompt="1"/>
          </p:nvPr>
        </p:nvSpPr>
        <p:spPr>
          <a:xfrm>
            <a:off x="1101305" y="762929"/>
            <a:ext cx="6625087" cy="547299"/>
          </a:xfrm>
          <a:prstGeom prst="rect">
            <a:avLst/>
          </a:prstGeom>
        </p:spPr>
        <p:txBody>
          <a:bodyPr>
            <a:normAutofit/>
          </a:bodyPr>
          <a:lstStyle>
            <a:lvl1pPr>
              <a:defRPr b="0" i="0" baseline="0">
                <a:latin typeface="+mj-lt"/>
              </a:defRPr>
            </a:lvl1pPr>
          </a:lstStyle>
          <a:p>
            <a:pPr algn="l"/>
            <a:r>
              <a:rPr lang="en-US" sz="3200" b="1">
                <a:latin typeface="Avenir"/>
                <a:cs typeface="Calibri Light"/>
              </a:rPr>
              <a:t>Title Name</a:t>
            </a:r>
            <a:endParaRPr lang="en-US" sz="3200" b="1">
              <a:latin typeface="Avenir"/>
            </a:endParaRPr>
          </a:p>
        </p:txBody>
      </p:sp>
      <p:pic>
        <p:nvPicPr>
          <p:cNvPr id="7" name="Graphic 6">
            <a:extLst>
              <a:ext uri="{FF2B5EF4-FFF2-40B4-BE49-F238E27FC236}">
                <a16:creationId xmlns:a16="http://schemas.microsoft.com/office/drawing/2014/main" id="{BA48E03F-312E-434F-AD6C-C64F539ACE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70569" y="504152"/>
            <a:ext cx="767392" cy="300037"/>
          </a:xfrm>
          <a:prstGeom prst="rect">
            <a:avLst/>
          </a:prstGeom>
        </p:spPr>
      </p:pic>
      <p:pic>
        <p:nvPicPr>
          <p:cNvPr id="9" name="Graphic 8">
            <a:extLst>
              <a:ext uri="{FF2B5EF4-FFF2-40B4-BE49-F238E27FC236}">
                <a16:creationId xmlns:a16="http://schemas.microsoft.com/office/drawing/2014/main" id="{C4703A8D-0E19-499C-A2B7-AFABECE1CE8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70569" y="504152"/>
            <a:ext cx="767392" cy="300037"/>
          </a:xfrm>
          <a:prstGeom prst="rect">
            <a:avLst/>
          </a:prstGeom>
        </p:spPr>
      </p:pic>
      <p:pic>
        <p:nvPicPr>
          <p:cNvPr id="10" name="Graphic 9">
            <a:extLst>
              <a:ext uri="{FF2B5EF4-FFF2-40B4-BE49-F238E27FC236}">
                <a16:creationId xmlns:a16="http://schemas.microsoft.com/office/drawing/2014/main" id="{3DAD7C11-BB00-F64E-A8C5-26E1CC999E5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70569" y="504152"/>
            <a:ext cx="767392" cy="300037"/>
          </a:xfrm>
          <a:prstGeom prst="rect">
            <a:avLst/>
          </a:prstGeom>
        </p:spPr>
      </p:pic>
    </p:spTree>
    <p:extLst>
      <p:ext uri="{BB962C8B-B14F-4D97-AF65-F5344CB8AC3E}">
        <p14:creationId xmlns:p14="http://schemas.microsoft.com/office/powerpoint/2010/main" val="31841816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3A39A7-DE63-4B70-E9A9-5487D5D7D98A}"/>
              </a:ext>
            </a:extLst>
          </p:cNvPr>
          <p:cNvSpPr>
            <a:spLocks noGrp="1"/>
          </p:cNvSpPr>
          <p:nvPr>
            <p:ph type="title"/>
          </p:nvPr>
        </p:nvSpPr>
        <p:spPr/>
        <p:txBody>
          <a:bodyPr/>
          <a:lstStyle/>
          <a:p>
            <a:r>
              <a:rPr lang="en-US"/>
              <a:t>Click to edit Master title style</a:t>
            </a:r>
            <a:endParaRPr lang="en-IL"/>
          </a:p>
        </p:txBody>
      </p:sp>
      <p:sp>
        <p:nvSpPr>
          <p:cNvPr id="3" name="Content Placeholder 2">
            <a:extLst>
              <a:ext uri="{FF2B5EF4-FFF2-40B4-BE49-F238E27FC236}">
                <a16:creationId xmlns:a16="http://schemas.microsoft.com/office/drawing/2014/main" id="{37501974-B014-1C92-4432-F5574C2F4E7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L"/>
          </a:p>
        </p:txBody>
      </p:sp>
      <p:sp>
        <p:nvSpPr>
          <p:cNvPr id="4" name="Date Placeholder 3">
            <a:extLst>
              <a:ext uri="{FF2B5EF4-FFF2-40B4-BE49-F238E27FC236}">
                <a16:creationId xmlns:a16="http://schemas.microsoft.com/office/drawing/2014/main" id="{D9F48583-85E9-4AA1-DF18-F7B125454432}"/>
              </a:ext>
            </a:extLst>
          </p:cNvPr>
          <p:cNvSpPr>
            <a:spLocks noGrp="1"/>
          </p:cNvSpPr>
          <p:nvPr>
            <p:ph type="dt" sz="half" idx="10"/>
          </p:nvPr>
        </p:nvSpPr>
        <p:spPr/>
        <p:txBody>
          <a:bodyPr/>
          <a:lstStyle/>
          <a:p>
            <a:fld id="{1A81958D-F894-F841-97FC-AE183B07C92D}" type="datetimeFigureOut">
              <a:rPr lang="en-IL" smtClean="0"/>
              <a:t>17/05/2024</a:t>
            </a:fld>
            <a:endParaRPr lang="en-IL"/>
          </a:p>
        </p:txBody>
      </p:sp>
      <p:sp>
        <p:nvSpPr>
          <p:cNvPr id="5" name="Footer Placeholder 4">
            <a:extLst>
              <a:ext uri="{FF2B5EF4-FFF2-40B4-BE49-F238E27FC236}">
                <a16:creationId xmlns:a16="http://schemas.microsoft.com/office/drawing/2014/main" id="{9BF42A9A-057F-835F-7FD4-47CAA8555664}"/>
              </a:ext>
            </a:extLst>
          </p:cNvPr>
          <p:cNvSpPr>
            <a:spLocks noGrp="1"/>
          </p:cNvSpPr>
          <p:nvPr>
            <p:ph type="ftr" sz="quarter" idx="11"/>
          </p:nvPr>
        </p:nvSpPr>
        <p:spPr/>
        <p:txBody>
          <a:bodyPr/>
          <a:lstStyle/>
          <a:p>
            <a:endParaRPr lang="en-IL"/>
          </a:p>
        </p:txBody>
      </p:sp>
      <p:sp>
        <p:nvSpPr>
          <p:cNvPr id="6" name="Slide Number Placeholder 5">
            <a:extLst>
              <a:ext uri="{FF2B5EF4-FFF2-40B4-BE49-F238E27FC236}">
                <a16:creationId xmlns:a16="http://schemas.microsoft.com/office/drawing/2014/main" id="{90E67B34-F673-5829-033F-F6855729E512}"/>
              </a:ext>
            </a:extLst>
          </p:cNvPr>
          <p:cNvSpPr>
            <a:spLocks noGrp="1"/>
          </p:cNvSpPr>
          <p:nvPr>
            <p:ph type="sldNum" sz="quarter" idx="12"/>
          </p:nvPr>
        </p:nvSpPr>
        <p:spPr/>
        <p:txBody>
          <a:bodyPr/>
          <a:lstStyle/>
          <a:p>
            <a:fld id="{1A411718-CAE6-414A-AA74-2D0B52F34E99}" type="slidenum">
              <a:rPr lang="en-IL" smtClean="0"/>
              <a:t>‹#›</a:t>
            </a:fld>
            <a:endParaRPr lang="en-IL"/>
          </a:p>
        </p:txBody>
      </p:sp>
    </p:spTree>
    <p:extLst>
      <p:ext uri="{BB962C8B-B14F-4D97-AF65-F5344CB8AC3E}">
        <p14:creationId xmlns:p14="http://schemas.microsoft.com/office/powerpoint/2010/main" val="2021487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2" name="Title 3">
            <a:extLst>
              <a:ext uri="{FF2B5EF4-FFF2-40B4-BE49-F238E27FC236}">
                <a16:creationId xmlns:a16="http://schemas.microsoft.com/office/drawing/2014/main" id="{B491DE8F-30F6-3648-8305-60455F0A4967}"/>
              </a:ext>
            </a:extLst>
          </p:cNvPr>
          <p:cNvSpPr>
            <a:spLocks noGrp="1"/>
          </p:cNvSpPr>
          <p:nvPr>
            <p:ph type="ctrTitle" hasCustomPrompt="1"/>
          </p:nvPr>
        </p:nvSpPr>
        <p:spPr>
          <a:xfrm>
            <a:off x="1101305" y="762929"/>
            <a:ext cx="6625087" cy="547299"/>
          </a:xfrm>
          <a:prstGeom prst="rect">
            <a:avLst/>
          </a:prstGeom>
        </p:spPr>
        <p:txBody>
          <a:bodyPr>
            <a:normAutofit/>
          </a:bodyPr>
          <a:lstStyle>
            <a:lvl1pPr>
              <a:defRPr b="0" i="0" baseline="0">
                <a:latin typeface="+mj-lt"/>
              </a:defRPr>
            </a:lvl1pPr>
          </a:lstStyle>
          <a:p>
            <a:pPr algn="l"/>
            <a:r>
              <a:rPr lang="en-US" sz="3200" b="1">
                <a:latin typeface="Avenir"/>
                <a:cs typeface="Calibri Light"/>
              </a:rPr>
              <a:t>Title Name</a:t>
            </a:r>
            <a:endParaRPr lang="en-US" sz="3200" b="1">
              <a:latin typeface="Avenir"/>
            </a:endParaRPr>
          </a:p>
        </p:txBody>
      </p:sp>
      <p:sp>
        <p:nvSpPr>
          <p:cNvPr id="13" name="Text Placeholder 2">
            <a:extLst>
              <a:ext uri="{FF2B5EF4-FFF2-40B4-BE49-F238E27FC236}">
                <a16:creationId xmlns:a16="http://schemas.microsoft.com/office/drawing/2014/main" id="{9A364573-7423-C041-9EE5-B5D9684E37CE}"/>
              </a:ext>
            </a:extLst>
          </p:cNvPr>
          <p:cNvSpPr>
            <a:spLocks noGrp="1"/>
          </p:cNvSpPr>
          <p:nvPr>
            <p:ph type="body" idx="1"/>
          </p:nvPr>
        </p:nvSpPr>
        <p:spPr>
          <a:xfrm>
            <a:off x="1101305" y="1623288"/>
            <a:ext cx="5157787" cy="823912"/>
          </a:xfrm>
          <a:prstGeom prst="rect">
            <a:avLst/>
          </a:prstGeom>
        </p:spPr>
        <p:txBody>
          <a:bodyPr anchor="b"/>
          <a:lstStyle>
            <a:lvl1pPr marL="0" indent="0">
              <a:buNone/>
              <a:defRPr sz="2400" b="0" i="0" baseline="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4" name="Content Placeholder 3">
            <a:extLst>
              <a:ext uri="{FF2B5EF4-FFF2-40B4-BE49-F238E27FC236}">
                <a16:creationId xmlns:a16="http://schemas.microsoft.com/office/drawing/2014/main" id="{7A83249D-7134-9344-A9DF-9CA3D718B765}"/>
              </a:ext>
            </a:extLst>
          </p:cNvPr>
          <p:cNvSpPr>
            <a:spLocks noGrp="1"/>
          </p:cNvSpPr>
          <p:nvPr>
            <p:ph sz="half" idx="2"/>
          </p:nvPr>
        </p:nvSpPr>
        <p:spPr>
          <a:xfrm>
            <a:off x="1101305" y="2516650"/>
            <a:ext cx="5157787" cy="3684588"/>
          </a:xfrm>
          <a:prstGeom prst="rect">
            <a:avLst/>
          </a:prstGeom>
        </p:spPr>
        <p:txBody>
          <a:bodyPr/>
          <a:lstStyle>
            <a:lvl1pPr>
              <a:buClr>
                <a:srgbClr val="FE6C02"/>
              </a:buClr>
              <a:defRPr sz="2000" b="0" i="0" baseline="0">
                <a:latin typeface="+mn-lt"/>
              </a:defRPr>
            </a:lvl1pPr>
            <a:lvl2pPr>
              <a:buClr>
                <a:srgbClr val="FE6C02"/>
              </a:buClr>
              <a:defRPr sz="1800" b="0" i="0" baseline="0">
                <a:latin typeface="+mn-lt"/>
              </a:defRPr>
            </a:lvl2pPr>
            <a:lvl3pPr>
              <a:buClr>
                <a:srgbClr val="FE6C02"/>
              </a:buClr>
              <a:defRPr sz="1600" b="0" i="0" baseline="0">
                <a:latin typeface="+mn-lt"/>
              </a:defRPr>
            </a:lvl3pPr>
            <a:lvl4pPr>
              <a:buClr>
                <a:srgbClr val="FE6C02"/>
              </a:buClr>
              <a:defRPr sz="1600" b="0" i="0">
                <a:latin typeface="Avenir Book" panose="02000503020000020003" pitchFamily="2" charset="0"/>
              </a:defRPr>
            </a:lvl4pPr>
            <a:lvl5pPr marL="1828800" indent="0">
              <a:buClr>
                <a:srgbClr val="FE6C02"/>
              </a:buClr>
              <a:buNone/>
              <a:defRPr b="0" i="0">
                <a:latin typeface="Avenir Book" panose="02000503020000020003" pitchFamily="2" charset="0"/>
              </a:defRPr>
            </a:lvl5pPr>
          </a:lstStyle>
          <a:p>
            <a:pPr lvl="0"/>
            <a:r>
              <a:rPr lang="en-US"/>
              <a:t>Click to edit Master text styles</a:t>
            </a:r>
          </a:p>
          <a:p>
            <a:pPr lvl="1"/>
            <a:r>
              <a:rPr lang="en-US"/>
              <a:t>Second level</a:t>
            </a:r>
          </a:p>
          <a:p>
            <a:pPr lvl="2"/>
            <a:r>
              <a:rPr lang="en-US"/>
              <a:t>Third level</a:t>
            </a:r>
          </a:p>
        </p:txBody>
      </p:sp>
      <p:pic>
        <p:nvPicPr>
          <p:cNvPr id="15" name="Graphic 6">
            <a:extLst>
              <a:ext uri="{FF2B5EF4-FFF2-40B4-BE49-F238E27FC236}">
                <a16:creationId xmlns:a16="http://schemas.microsoft.com/office/drawing/2014/main" id="{45E8FF48-F910-CC4A-ADC7-398D58FDB8A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70569" y="504152"/>
            <a:ext cx="767392" cy="300037"/>
          </a:xfrm>
          <a:prstGeom prst="rect">
            <a:avLst/>
          </a:prstGeom>
        </p:spPr>
      </p:pic>
      <p:pic>
        <p:nvPicPr>
          <p:cNvPr id="6" name="Graphic 6">
            <a:extLst>
              <a:ext uri="{FF2B5EF4-FFF2-40B4-BE49-F238E27FC236}">
                <a16:creationId xmlns:a16="http://schemas.microsoft.com/office/drawing/2014/main" id="{C4AA403D-93C6-814F-9C90-73810DA5D86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70569" y="504152"/>
            <a:ext cx="767392" cy="300037"/>
          </a:xfrm>
          <a:prstGeom prst="rect">
            <a:avLst/>
          </a:prstGeom>
        </p:spPr>
      </p:pic>
      <p:pic>
        <p:nvPicPr>
          <p:cNvPr id="7" name="Graphic 6">
            <a:extLst>
              <a:ext uri="{FF2B5EF4-FFF2-40B4-BE49-F238E27FC236}">
                <a16:creationId xmlns:a16="http://schemas.microsoft.com/office/drawing/2014/main" id="{14DD76DF-8C0D-4849-9004-F6BA99AF08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70569" y="504152"/>
            <a:ext cx="767392" cy="300037"/>
          </a:xfrm>
          <a:prstGeom prst="rect">
            <a:avLst/>
          </a:prstGeom>
        </p:spPr>
      </p:pic>
      <p:pic>
        <p:nvPicPr>
          <p:cNvPr id="8" name="Graphic 7">
            <a:extLst>
              <a:ext uri="{FF2B5EF4-FFF2-40B4-BE49-F238E27FC236}">
                <a16:creationId xmlns:a16="http://schemas.microsoft.com/office/drawing/2014/main" id="{F005E0AB-2644-894E-96BB-A3F1B054CF9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70569" y="504152"/>
            <a:ext cx="767392" cy="300037"/>
          </a:xfrm>
          <a:prstGeom prst="rect">
            <a:avLst/>
          </a:prstGeom>
        </p:spPr>
      </p:pic>
    </p:spTree>
    <p:extLst>
      <p:ext uri="{BB962C8B-B14F-4D97-AF65-F5344CB8AC3E}">
        <p14:creationId xmlns:p14="http://schemas.microsoft.com/office/powerpoint/2010/main" val="27084952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Alt Background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9" name="Graphic 6">
            <a:extLst>
              <a:ext uri="{FF2B5EF4-FFF2-40B4-BE49-F238E27FC236}">
                <a16:creationId xmlns:a16="http://schemas.microsoft.com/office/drawing/2014/main" id="{44B48F4A-EC2C-5046-91C5-B9C929699D0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70569" y="504152"/>
            <a:ext cx="767392" cy="300037"/>
          </a:xfrm>
          <a:prstGeom prst="rect">
            <a:avLst/>
          </a:prstGeom>
        </p:spPr>
      </p:pic>
      <p:sp>
        <p:nvSpPr>
          <p:cNvPr id="7" name="Text Placeholder 2">
            <a:extLst>
              <a:ext uri="{FF2B5EF4-FFF2-40B4-BE49-F238E27FC236}">
                <a16:creationId xmlns:a16="http://schemas.microsoft.com/office/drawing/2014/main" id="{309EBDF3-CFED-8E49-90A8-F841AA6DC223}"/>
              </a:ext>
            </a:extLst>
          </p:cNvPr>
          <p:cNvSpPr>
            <a:spLocks noGrp="1"/>
          </p:cNvSpPr>
          <p:nvPr>
            <p:ph type="body" idx="1"/>
          </p:nvPr>
        </p:nvSpPr>
        <p:spPr>
          <a:xfrm>
            <a:off x="1101305" y="1623288"/>
            <a:ext cx="5157787" cy="823912"/>
          </a:xfrm>
          <a:prstGeom prst="rect">
            <a:avLst/>
          </a:prstGeom>
        </p:spPr>
        <p:txBody>
          <a:bodyPr anchor="b"/>
          <a:lstStyle>
            <a:lvl1pPr marL="0" indent="0">
              <a:buNone/>
              <a:defRPr sz="2400" b="0" i="0" baseline="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3">
            <a:extLst>
              <a:ext uri="{FF2B5EF4-FFF2-40B4-BE49-F238E27FC236}">
                <a16:creationId xmlns:a16="http://schemas.microsoft.com/office/drawing/2014/main" id="{28A97E37-30C4-394A-9939-127B1B4E452F}"/>
              </a:ext>
            </a:extLst>
          </p:cNvPr>
          <p:cNvSpPr>
            <a:spLocks noGrp="1"/>
          </p:cNvSpPr>
          <p:nvPr>
            <p:ph sz="half" idx="2"/>
          </p:nvPr>
        </p:nvSpPr>
        <p:spPr>
          <a:xfrm>
            <a:off x="1101305" y="2516650"/>
            <a:ext cx="5157787" cy="3684588"/>
          </a:xfrm>
          <a:prstGeom prst="rect">
            <a:avLst/>
          </a:prstGeom>
        </p:spPr>
        <p:txBody>
          <a:bodyPr/>
          <a:lstStyle>
            <a:lvl1pPr>
              <a:buClr>
                <a:srgbClr val="FE6C02"/>
              </a:buClr>
              <a:defRPr sz="2000" b="0" i="0" baseline="0">
                <a:latin typeface="+mn-lt"/>
              </a:defRPr>
            </a:lvl1pPr>
            <a:lvl2pPr>
              <a:buClr>
                <a:srgbClr val="FE6C02"/>
              </a:buClr>
              <a:defRPr sz="1800" b="0" i="0" baseline="0">
                <a:latin typeface="+mn-lt"/>
              </a:defRPr>
            </a:lvl2pPr>
            <a:lvl3pPr>
              <a:buClr>
                <a:srgbClr val="FE6C02"/>
              </a:buClr>
              <a:defRPr sz="1600" b="0" i="0" baseline="0">
                <a:latin typeface="+mn-lt"/>
              </a:defRPr>
            </a:lvl3pPr>
            <a:lvl4pPr>
              <a:buClr>
                <a:srgbClr val="FE6C02"/>
              </a:buClr>
              <a:defRPr sz="1600" b="0" i="0">
                <a:latin typeface="Avenir Book" panose="02000503020000020003" pitchFamily="2" charset="0"/>
              </a:defRPr>
            </a:lvl4pPr>
            <a:lvl5pPr marL="1828800" indent="0">
              <a:buClr>
                <a:srgbClr val="FE6C02"/>
              </a:buClr>
              <a:buNone/>
              <a:defRPr b="0" i="0">
                <a:latin typeface="Avenir Book" panose="02000503020000020003" pitchFamily="2" charset="0"/>
              </a:defRPr>
            </a:lvl5pPr>
          </a:lstStyle>
          <a:p>
            <a:pPr lvl="0"/>
            <a:r>
              <a:rPr lang="en-US"/>
              <a:t>Click to edit Master text styles</a:t>
            </a:r>
          </a:p>
          <a:p>
            <a:pPr lvl="1"/>
            <a:r>
              <a:rPr lang="en-US"/>
              <a:t>Second level</a:t>
            </a:r>
          </a:p>
          <a:p>
            <a:pPr lvl="2"/>
            <a:r>
              <a:rPr lang="en-US"/>
              <a:t>Third level</a:t>
            </a:r>
          </a:p>
        </p:txBody>
      </p:sp>
      <p:sp>
        <p:nvSpPr>
          <p:cNvPr id="9" name="Title 3">
            <a:extLst>
              <a:ext uri="{FF2B5EF4-FFF2-40B4-BE49-F238E27FC236}">
                <a16:creationId xmlns:a16="http://schemas.microsoft.com/office/drawing/2014/main" id="{2E5C7B36-5757-264D-B7F9-3807A1AA5FD6}"/>
              </a:ext>
            </a:extLst>
          </p:cNvPr>
          <p:cNvSpPr>
            <a:spLocks noGrp="1"/>
          </p:cNvSpPr>
          <p:nvPr>
            <p:ph type="ctrTitle" hasCustomPrompt="1"/>
          </p:nvPr>
        </p:nvSpPr>
        <p:spPr>
          <a:xfrm>
            <a:off x="1101305" y="762929"/>
            <a:ext cx="6625087" cy="547299"/>
          </a:xfrm>
          <a:prstGeom prst="rect">
            <a:avLst/>
          </a:prstGeom>
        </p:spPr>
        <p:txBody>
          <a:bodyPr>
            <a:normAutofit/>
          </a:bodyPr>
          <a:lstStyle>
            <a:lvl1pPr>
              <a:defRPr b="0" i="0" baseline="0">
                <a:latin typeface="+mj-lt"/>
              </a:defRPr>
            </a:lvl1pPr>
          </a:lstStyle>
          <a:p>
            <a:pPr algn="l"/>
            <a:r>
              <a:rPr lang="en-US" sz="3200" b="1">
                <a:latin typeface="Avenir"/>
                <a:cs typeface="Calibri Light"/>
              </a:rPr>
              <a:t>Title Name</a:t>
            </a:r>
            <a:endParaRPr lang="en-US" sz="3200" b="1">
              <a:latin typeface="Avenir"/>
            </a:endParaRPr>
          </a:p>
        </p:txBody>
      </p:sp>
      <p:pic>
        <p:nvPicPr>
          <p:cNvPr id="6" name="Graphic 6">
            <a:extLst>
              <a:ext uri="{FF2B5EF4-FFF2-40B4-BE49-F238E27FC236}">
                <a16:creationId xmlns:a16="http://schemas.microsoft.com/office/drawing/2014/main" id="{40E4F172-AB4C-1B4E-A434-F3CF246748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70569" y="504152"/>
            <a:ext cx="767392" cy="300037"/>
          </a:xfrm>
          <a:prstGeom prst="rect">
            <a:avLst/>
          </a:prstGeom>
        </p:spPr>
      </p:pic>
      <p:pic>
        <p:nvPicPr>
          <p:cNvPr id="10" name="Graphic 6">
            <a:extLst>
              <a:ext uri="{FF2B5EF4-FFF2-40B4-BE49-F238E27FC236}">
                <a16:creationId xmlns:a16="http://schemas.microsoft.com/office/drawing/2014/main" id="{8D035525-7F04-4F4E-A6D2-DC510F73093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70569" y="504152"/>
            <a:ext cx="767392" cy="300037"/>
          </a:xfrm>
          <a:prstGeom prst="rect">
            <a:avLst/>
          </a:prstGeom>
        </p:spPr>
      </p:pic>
      <p:pic>
        <p:nvPicPr>
          <p:cNvPr id="11" name="Graphic 6">
            <a:extLst>
              <a:ext uri="{FF2B5EF4-FFF2-40B4-BE49-F238E27FC236}">
                <a16:creationId xmlns:a16="http://schemas.microsoft.com/office/drawing/2014/main" id="{F94088F4-7104-2944-B8E0-27AF393783E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70569" y="504152"/>
            <a:ext cx="767392" cy="300037"/>
          </a:xfrm>
          <a:prstGeom prst="rect">
            <a:avLst/>
          </a:prstGeom>
        </p:spPr>
      </p:pic>
    </p:spTree>
    <p:extLst>
      <p:ext uri="{BB962C8B-B14F-4D97-AF65-F5344CB8AC3E}">
        <p14:creationId xmlns:p14="http://schemas.microsoft.com/office/powerpoint/2010/main" val="8684856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Alt Background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8" name="Graphic 6">
            <a:extLst>
              <a:ext uri="{FF2B5EF4-FFF2-40B4-BE49-F238E27FC236}">
                <a16:creationId xmlns:a16="http://schemas.microsoft.com/office/drawing/2014/main" id="{7E4A89F2-B8B6-054D-A6B2-D3AD37CF37F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70569" y="504152"/>
            <a:ext cx="767392" cy="300037"/>
          </a:xfrm>
          <a:prstGeom prst="rect">
            <a:avLst/>
          </a:prstGeom>
        </p:spPr>
      </p:pic>
      <p:sp>
        <p:nvSpPr>
          <p:cNvPr id="7" name="Text Placeholder 2">
            <a:extLst>
              <a:ext uri="{FF2B5EF4-FFF2-40B4-BE49-F238E27FC236}">
                <a16:creationId xmlns:a16="http://schemas.microsoft.com/office/drawing/2014/main" id="{2E9A3513-1C68-E14F-A3D2-CD8A7D2C4FF6}"/>
              </a:ext>
            </a:extLst>
          </p:cNvPr>
          <p:cNvSpPr>
            <a:spLocks noGrp="1"/>
          </p:cNvSpPr>
          <p:nvPr>
            <p:ph type="body" idx="1"/>
          </p:nvPr>
        </p:nvSpPr>
        <p:spPr>
          <a:xfrm>
            <a:off x="1101305" y="1623288"/>
            <a:ext cx="5157787" cy="823912"/>
          </a:xfrm>
          <a:prstGeom prst="rect">
            <a:avLst/>
          </a:prstGeom>
        </p:spPr>
        <p:txBody>
          <a:bodyPr anchor="b"/>
          <a:lstStyle>
            <a:lvl1pPr marL="0" indent="0">
              <a:buNone/>
              <a:defRPr sz="2400" b="0" i="0" baseline="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3">
            <a:extLst>
              <a:ext uri="{FF2B5EF4-FFF2-40B4-BE49-F238E27FC236}">
                <a16:creationId xmlns:a16="http://schemas.microsoft.com/office/drawing/2014/main" id="{9D880150-8067-8D46-B8A4-A324976F0397}"/>
              </a:ext>
            </a:extLst>
          </p:cNvPr>
          <p:cNvSpPr>
            <a:spLocks noGrp="1"/>
          </p:cNvSpPr>
          <p:nvPr>
            <p:ph sz="half" idx="2"/>
          </p:nvPr>
        </p:nvSpPr>
        <p:spPr>
          <a:xfrm>
            <a:off x="1101305" y="2516650"/>
            <a:ext cx="5157787" cy="3684588"/>
          </a:xfrm>
          <a:prstGeom prst="rect">
            <a:avLst/>
          </a:prstGeom>
        </p:spPr>
        <p:txBody>
          <a:bodyPr/>
          <a:lstStyle>
            <a:lvl1pPr>
              <a:buClr>
                <a:srgbClr val="FE6C02"/>
              </a:buClr>
              <a:defRPr sz="2000" b="0" i="0" baseline="0">
                <a:latin typeface="+mn-lt"/>
              </a:defRPr>
            </a:lvl1pPr>
            <a:lvl2pPr>
              <a:buClr>
                <a:srgbClr val="FE6C02"/>
              </a:buClr>
              <a:defRPr sz="1800" b="0" i="0" baseline="0">
                <a:latin typeface="+mn-lt"/>
              </a:defRPr>
            </a:lvl2pPr>
            <a:lvl3pPr>
              <a:buClr>
                <a:srgbClr val="FE6C02"/>
              </a:buClr>
              <a:defRPr sz="1600" b="0" i="0" baseline="0">
                <a:latin typeface="+mn-lt"/>
              </a:defRPr>
            </a:lvl3pPr>
            <a:lvl4pPr>
              <a:buClr>
                <a:srgbClr val="FE6C02"/>
              </a:buClr>
              <a:defRPr sz="1600" b="0" i="0">
                <a:latin typeface="Avenir Book" panose="02000503020000020003" pitchFamily="2" charset="0"/>
              </a:defRPr>
            </a:lvl4pPr>
            <a:lvl5pPr marL="1828800" indent="0">
              <a:buClr>
                <a:srgbClr val="FE6C02"/>
              </a:buClr>
              <a:buNone/>
              <a:defRPr b="0" i="0">
                <a:latin typeface="Avenir Book" panose="02000503020000020003" pitchFamily="2" charset="0"/>
              </a:defRPr>
            </a:lvl5pPr>
          </a:lstStyle>
          <a:p>
            <a:pPr lvl="0"/>
            <a:r>
              <a:rPr lang="en-US"/>
              <a:t>Click to edit Master text styles</a:t>
            </a:r>
          </a:p>
          <a:p>
            <a:pPr lvl="1"/>
            <a:r>
              <a:rPr lang="en-US"/>
              <a:t>Second level</a:t>
            </a:r>
          </a:p>
          <a:p>
            <a:pPr lvl="2"/>
            <a:r>
              <a:rPr lang="en-US"/>
              <a:t>Third level</a:t>
            </a:r>
          </a:p>
        </p:txBody>
      </p:sp>
      <p:sp>
        <p:nvSpPr>
          <p:cNvPr id="9" name="Title 3">
            <a:extLst>
              <a:ext uri="{FF2B5EF4-FFF2-40B4-BE49-F238E27FC236}">
                <a16:creationId xmlns:a16="http://schemas.microsoft.com/office/drawing/2014/main" id="{28F95840-F08B-064F-A404-760B7D0A236F}"/>
              </a:ext>
            </a:extLst>
          </p:cNvPr>
          <p:cNvSpPr>
            <a:spLocks noGrp="1"/>
          </p:cNvSpPr>
          <p:nvPr>
            <p:ph type="ctrTitle" hasCustomPrompt="1"/>
          </p:nvPr>
        </p:nvSpPr>
        <p:spPr>
          <a:xfrm>
            <a:off x="1101305" y="762929"/>
            <a:ext cx="6625087" cy="547299"/>
          </a:xfrm>
          <a:prstGeom prst="rect">
            <a:avLst/>
          </a:prstGeom>
        </p:spPr>
        <p:txBody>
          <a:bodyPr>
            <a:normAutofit/>
          </a:bodyPr>
          <a:lstStyle>
            <a:lvl1pPr>
              <a:defRPr b="0" i="0" baseline="0">
                <a:latin typeface="+mj-lt"/>
              </a:defRPr>
            </a:lvl1pPr>
          </a:lstStyle>
          <a:p>
            <a:pPr algn="l"/>
            <a:r>
              <a:rPr lang="en-US" sz="3200" b="1">
                <a:latin typeface="Avenir"/>
                <a:cs typeface="Calibri Light"/>
              </a:rPr>
              <a:t>Title Name</a:t>
            </a:r>
            <a:endParaRPr lang="en-US" sz="3200" b="1">
              <a:latin typeface="Avenir"/>
            </a:endParaRPr>
          </a:p>
        </p:txBody>
      </p:sp>
      <p:pic>
        <p:nvPicPr>
          <p:cNvPr id="6" name="Graphic 6">
            <a:extLst>
              <a:ext uri="{FF2B5EF4-FFF2-40B4-BE49-F238E27FC236}">
                <a16:creationId xmlns:a16="http://schemas.microsoft.com/office/drawing/2014/main" id="{EC5BA698-7550-774F-A766-58BB818880D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70569" y="504152"/>
            <a:ext cx="767392" cy="300037"/>
          </a:xfrm>
          <a:prstGeom prst="rect">
            <a:avLst/>
          </a:prstGeom>
        </p:spPr>
      </p:pic>
      <p:pic>
        <p:nvPicPr>
          <p:cNvPr id="10" name="Graphic 6">
            <a:extLst>
              <a:ext uri="{FF2B5EF4-FFF2-40B4-BE49-F238E27FC236}">
                <a16:creationId xmlns:a16="http://schemas.microsoft.com/office/drawing/2014/main" id="{69666106-44F3-456D-92CE-249CA1E8C6D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70569" y="504152"/>
            <a:ext cx="767392" cy="300037"/>
          </a:xfrm>
          <a:prstGeom prst="rect">
            <a:avLst/>
          </a:prstGeom>
        </p:spPr>
      </p:pic>
      <p:pic>
        <p:nvPicPr>
          <p:cNvPr id="11" name="Graphic 6">
            <a:extLst>
              <a:ext uri="{FF2B5EF4-FFF2-40B4-BE49-F238E27FC236}">
                <a16:creationId xmlns:a16="http://schemas.microsoft.com/office/drawing/2014/main" id="{A0AE45F3-4EB0-7046-8EE5-33AD23DF68B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70569" y="504152"/>
            <a:ext cx="767392" cy="300037"/>
          </a:xfrm>
          <a:prstGeom prst="rect">
            <a:avLst/>
          </a:prstGeom>
        </p:spPr>
      </p:pic>
    </p:spTree>
    <p:extLst>
      <p:ext uri="{BB962C8B-B14F-4D97-AF65-F5344CB8AC3E}">
        <p14:creationId xmlns:p14="http://schemas.microsoft.com/office/powerpoint/2010/main" val="17543929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3" name="Content Placeholder 3">
            <a:extLst>
              <a:ext uri="{FF2B5EF4-FFF2-40B4-BE49-F238E27FC236}">
                <a16:creationId xmlns:a16="http://schemas.microsoft.com/office/drawing/2014/main" id="{C9866F1A-F796-5444-8949-5A84D27054E8}"/>
              </a:ext>
            </a:extLst>
          </p:cNvPr>
          <p:cNvSpPr>
            <a:spLocks noGrp="1"/>
          </p:cNvSpPr>
          <p:nvPr>
            <p:ph sz="half" idx="2"/>
          </p:nvPr>
        </p:nvSpPr>
        <p:spPr>
          <a:xfrm>
            <a:off x="1101305" y="1837198"/>
            <a:ext cx="5157787" cy="4351337"/>
          </a:xfrm>
          <a:prstGeom prst="rect">
            <a:avLst/>
          </a:prstGeom>
        </p:spPr>
        <p:txBody>
          <a:bodyPr/>
          <a:lstStyle>
            <a:lvl1pPr>
              <a:buClr>
                <a:srgbClr val="FE6C02"/>
              </a:buClr>
              <a:defRPr sz="2000" b="0" i="0" baseline="0">
                <a:latin typeface="+mn-lt"/>
              </a:defRPr>
            </a:lvl1pPr>
            <a:lvl2pPr>
              <a:buClr>
                <a:srgbClr val="FE6C02"/>
              </a:buClr>
              <a:defRPr sz="1800" b="0" i="0" baseline="0">
                <a:latin typeface="+mn-lt"/>
              </a:defRPr>
            </a:lvl2pPr>
            <a:lvl3pPr>
              <a:buClr>
                <a:srgbClr val="FE6C02"/>
              </a:buClr>
              <a:defRPr sz="1600" b="0" i="0" baseline="0">
                <a:latin typeface="+mn-lt"/>
              </a:defRPr>
            </a:lvl3pPr>
            <a:lvl4pPr>
              <a:buClr>
                <a:srgbClr val="FE6C02"/>
              </a:buClr>
              <a:defRPr sz="1600" b="0" i="0">
                <a:latin typeface="Avenir Book" panose="02000503020000020003" pitchFamily="2" charset="0"/>
              </a:defRPr>
            </a:lvl4pPr>
            <a:lvl5pPr marL="1828800" indent="0">
              <a:buClr>
                <a:srgbClr val="FE6C02"/>
              </a:buClr>
              <a:buNone/>
              <a:defRPr b="0" i="0">
                <a:latin typeface="Avenir Book" panose="02000503020000020003" pitchFamily="2" charset="0"/>
              </a:defRPr>
            </a:lvl5pPr>
          </a:lstStyle>
          <a:p>
            <a:pPr lvl="0"/>
            <a:r>
              <a:rPr lang="en-US"/>
              <a:t>Click to edit Master text styles</a:t>
            </a:r>
          </a:p>
          <a:p>
            <a:pPr lvl="1"/>
            <a:r>
              <a:rPr lang="en-US"/>
              <a:t>Second level</a:t>
            </a:r>
          </a:p>
          <a:p>
            <a:pPr lvl="2"/>
            <a:r>
              <a:rPr lang="en-US"/>
              <a:t>Third level</a:t>
            </a:r>
          </a:p>
        </p:txBody>
      </p:sp>
      <p:sp>
        <p:nvSpPr>
          <p:cNvPr id="24" name="Content Placeholder 3">
            <a:extLst>
              <a:ext uri="{FF2B5EF4-FFF2-40B4-BE49-F238E27FC236}">
                <a16:creationId xmlns:a16="http://schemas.microsoft.com/office/drawing/2014/main" id="{8DA2AF04-294B-A746-B44F-66EB17AE8EEF}"/>
              </a:ext>
            </a:extLst>
          </p:cNvPr>
          <p:cNvSpPr>
            <a:spLocks noGrp="1"/>
          </p:cNvSpPr>
          <p:nvPr>
            <p:ph sz="half" idx="10"/>
          </p:nvPr>
        </p:nvSpPr>
        <p:spPr>
          <a:xfrm>
            <a:off x="6414084" y="1837197"/>
            <a:ext cx="5157787" cy="4351337"/>
          </a:xfrm>
          <a:prstGeom prst="rect">
            <a:avLst/>
          </a:prstGeom>
        </p:spPr>
        <p:txBody>
          <a:bodyPr/>
          <a:lstStyle>
            <a:lvl1pPr>
              <a:buClr>
                <a:srgbClr val="FE6C02"/>
              </a:buClr>
              <a:defRPr sz="2000" b="0" i="0" baseline="0">
                <a:latin typeface="+mn-lt"/>
              </a:defRPr>
            </a:lvl1pPr>
            <a:lvl2pPr>
              <a:buClr>
                <a:srgbClr val="FE6C02"/>
              </a:buClr>
              <a:defRPr sz="1800" b="0" i="0" baseline="0">
                <a:latin typeface="+mn-lt"/>
              </a:defRPr>
            </a:lvl2pPr>
            <a:lvl3pPr>
              <a:buClr>
                <a:srgbClr val="FE6C02"/>
              </a:buClr>
              <a:defRPr sz="1600" b="0" i="0" baseline="0">
                <a:latin typeface="+mn-lt"/>
              </a:defRPr>
            </a:lvl3pPr>
            <a:lvl4pPr>
              <a:buClr>
                <a:srgbClr val="FE6C02"/>
              </a:buClr>
              <a:defRPr sz="1600" b="0" i="0">
                <a:latin typeface="Avenir Book" panose="02000503020000020003" pitchFamily="2" charset="0"/>
              </a:defRPr>
            </a:lvl4pPr>
            <a:lvl5pPr marL="1828800" indent="0">
              <a:buClr>
                <a:srgbClr val="FE6C02"/>
              </a:buClr>
              <a:buNone/>
              <a:defRPr b="0" i="0">
                <a:latin typeface="Avenir Book" panose="02000503020000020003" pitchFamily="2" charset="0"/>
              </a:defRPr>
            </a:lvl5pPr>
          </a:lstStyle>
          <a:p>
            <a:pPr lvl="0"/>
            <a:r>
              <a:rPr lang="en-US"/>
              <a:t>Click to edit Master text styles</a:t>
            </a:r>
          </a:p>
          <a:p>
            <a:pPr lvl="1"/>
            <a:r>
              <a:rPr lang="en-US"/>
              <a:t>Second level</a:t>
            </a:r>
          </a:p>
          <a:p>
            <a:pPr lvl="2"/>
            <a:r>
              <a:rPr lang="en-US"/>
              <a:t>Third level</a:t>
            </a:r>
          </a:p>
        </p:txBody>
      </p:sp>
      <p:pic>
        <p:nvPicPr>
          <p:cNvPr id="25" name="Graphic 6">
            <a:extLst>
              <a:ext uri="{FF2B5EF4-FFF2-40B4-BE49-F238E27FC236}">
                <a16:creationId xmlns:a16="http://schemas.microsoft.com/office/drawing/2014/main" id="{B5C690F6-8A0E-B143-8F01-FCFB472AA65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70569" y="504152"/>
            <a:ext cx="767392" cy="300037"/>
          </a:xfrm>
          <a:prstGeom prst="rect">
            <a:avLst/>
          </a:prstGeom>
        </p:spPr>
      </p:pic>
      <p:sp>
        <p:nvSpPr>
          <p:cNvPr id="7" name="Title 3">
            <a:extLst>
              <a:ext uri="{FF2B5EF4-FFF2-40B4-BE49-F238E27FC236}">
                <a16:creationId xmlns:a16="http://schemas.microsoft.com/office/drawing/2014/main" id="{A156B95E-AA31-4F49-8A6B-F30D25EBC4B9}"/>
              </a:ext>
            </a:extLst>
          </p:cNvPr>
          <p:cNvSpPr>
            <a:spLocks noGrp="1"/>
          </p:cNvSpPr>
          <p:nvPr>
            <p:ph type="ctrTitle" hasCustomPrompt="1"/>
          </p:nvPr>
        </p:nvSpPr>
        <p:spPr>
          <a:xfrm>
            <a:off x="1101305" y="762929"/>
            <a:ext cx="6625087" cy="547299"/>
          </a:xfrm>
          <a:prstGeom prst="rect">
            <a:avLst/>
          </a:prstGeom>
        </p:spPr>
        <p:txBody>
          <a:bodyPr>
            <a:normAutofit/>
          </a:bodyPr>
          <a:lstStyle>
            <a:lvl1pPr>
              <a:defRPr b="0" i="0" baseline="0">
                <a:latin typeface="+mj-lt"/>
              </a:defRPr>
            </a:lvl1pPr>
          </a:lstStyle>
          <a:p>
            <a:pPr algn="l"/>
            <a:r>
              <a:rPr lang="en-US" sz="3200" b="1">
                <a:latin typeface="Avenir"/>
                <a:cs typeface="Calibri Light"/>
              </a:rPr>
              <a:t>Title Name</a:t>
            </a:r>
            <a:endParaRPr lang="en-US" sz="3200" b="1">
              <a:latin typeface="Avenir"/>
            </a:endParaRPr>
          </a:p>
        </p:txBody>
      </p:sp>
      <p:pic>
        <p:nvPicPr>
          <p:cNvPr id="6" name="Graphic 6">
            <a:extLst>
              <a:ext uri="{FF2B5EF4-FFF2-40B4-BE49-F238E27FC236}">
                <a16:creationId xmlns:a16="http://schemas.microsoft.com/office/drawing/2014/main" id="{0933E391-D618-7949-B765-DA7637F23D9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70569" y="504152"/>
            <a:ext cx="767392" cy="300037"/>
          </a:xfrm>
          <a:prstGeom prst="rect">
            <a:avLst/>
          </a:prstGeom>
        </p:spPr>
      </p:pic>
      <p:pic>
        <p:nvPicPr>
          <p:cNvPr id="8" name="Graphic 6">
            <a:extLst>
              <a:ext uri="{FF2B5EF4-FFF2-40B4-BE49-F238E27FC236}">
                <a16:creationId xmlns:a16="http://schemas.microsoft.com/office/drawing/2014/main" id="{9033E639-2DFB-48FD-984D-F2F4F235672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70569" y="504152"/>
            <a:ext cx="767392" cy="300037"/>
          </a:xfrm>
          <a:prstGeom prst="rect">
            <a:avLst/>
          </a:prstGeom>
        </p:spPr>
      </p:pic>
      <p:pic>
        <p:nvPicPr>
          <p:cNvPr id="9" name="Graphic 6">
            <a:extLst>
              <a:ext uri="{FF2B5EF4-FFF2-40B4-BE49-F238E27FC236}">
                <a16:creationId xmlns:a16="http://schemas.microsoft.com/office/drawing/2014/main" id="{285FEB21-513F-0543-99A9-4219282943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70569" y="504152"/>
            <a:ext cx="767392" cy="300037"/>
          </a:xfrm>
          <a:prstGeom prst="rect">
            <a:avLst/>
          </a:prstGeom>
        </p:spPr>
      </p:pic>
    </p:spTree>
    <p:extLst>
      <p:ext uri="{BB962C8B-B14F-4D97-AF65-F5344CB8AC3E}">
        <p14:creationId xmlns:p14="http://schemas.microsoft.com/office/powerpoint/2010/main" val="22044888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pic>
        <p:nvPicPr>
          <p:cNvPr id="29" name="Graphic 6">
            <a:extLst>
              <a:ext uri="{FF2B5EF4-FFF2-40B4-BE49-F238E27FC236}">
                <a16:creationId xmlns:a16="http://schemas.microsoft.com/office/drawing/2014/main" id="{DEA6B506-91B2-7245-83DA-FFC324A37EA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70569" y="504152"/>
            <a:ext cx="767392" cy="300037"/>
          </a:xfrm>
          <a:prstGeom prst="rect">
            <a:avLst/>
          </a:prstGeom>
        </p:spPr>
      </p:pic>
      <p:sp>
        <p:nvSpPr>
          <p:cNvPr id="9" name="Text Placeholder 2">
            <a:extLst>
              <a:ext uri="{FF2B5EF4-FFF2-40B4-BE49-F238E27FC236}">
                <a16:creationId xmlns:a16="http://schemas.microsoft.com/office/drawing/2014/main" id="{5FFDE2A5-D8B0-2347-B4F8-393D49B8F853}"/>
              </a:ext>
            </a:extLst>
          </p:cNvPr>
          <p:cNvSpPr>
            <a:spLocks noGrp="1"/>
          </p:cNvSpPr>
          <p:nvPr>
            <p:ph type="body" idx="1"/>
          </p:nvPr>
        </p:nvSpPr>
        <p:spPr>
          <a:xfrm>
            <a:off x="1101305" y="1623288"/>
            <a:ext cx="5157787" cy="823912"/>
          </a:xfrm>
          <a:prstGeom prst="rect">
            <a:avLst/>
          </a:prstGeom>
        </p:spPr>
        <p:txBody>
          <a:bodyPr anchor="b"/>
          <a:lstStyle>
            <a:lvl1pPr marL="0" indent="0">
              <a:buNone/>
              <a:defRPr sz="2400" b="0" i="0" baseline="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6B621DDA-D47B-AD4B-9218-C5A6A0C95406}"/>
              </a:ext>
            </a:extLst>
          </p:cNvPr>
          <p:cNvSpPr>
            <a:spLocks noGrp="1"/>
          </p:cNvSpPr>
          <p:nvPr>
            <p:ph sz="half" idx="2"/>
          </p:nvPr>
        </p:nvSpPr>
        <p:spPr>
          <a:xfrm>
            <a:off x="1101305" y="2516650"/>
            <a:ext cx="5157787" cy="3684588"/>
          </a:xfrm>
          <a:prstGeom prst="rect">
            <a:avLst/>
          </a:prstGeom>
        </p:spPr>
        <p:txBody>
          <a:bodyPr/>
          <a:lstStyle>
            <a:lvl1pPr>
              <a:buClr>
                <a:srgbClr val="FE6C02"/>
              </a:buClr>
              <a:defRPr sz="2000" b="0" i="0" baseline="0">
                <a:latin typeface="+mn-lt"/>
              </a:defRPr>
            </a:lvl1pPr>
            <a:lvl2pPr>
              <a:buClr>
                <a:srgbClr val="FE6C02"/>
              </a:buClr>
              <a:defRPr sz="1800" b="0" i="0" baseline="0">
                <a:latin typeface="+mn-lt"/>
              </a:defRPr>
            </a:lvl2pPr>
            <a:lvl3pPr>
              <a:buClr>
                <a:srgbClr val="FE6C02"/>
              </a:buClr>
              <a:defRPr sz="1600" b="0" i="0" baseline="0">
                <a:latin typeface="+mn-lt"/>
              </a:defRPr>
            </a:lvl3pPr>
            <a:lvl4pPr>
              <a:buClr>
                <a:srgbClr val="FE6C02"/>
              </a:buClr>
              <a:defRPr sz="1600" b="0" i="0">
                <a:latin typeface="Avenir Book" panose="02000503020000020003" pitchFamily="2" charset="0"/>
              </a:defRPr>
            </a:lvl4pPr>
            <a:lvl5pPr marL="1828800" indent="0">
              <a:buClr>
                <a:srgbClr val="FE6C02"/>
              </a:buClr>
              <a:buNone/>
              <a:defRPr b="0" i="0">
                <a:latin typeface="Avenir Book" panose="02000503020000020003" pitchFamily="2" charset="0"/>
              </a:defRPr>
            </a:lvl5pPr>
          </a:lstStyle>
          <a:p>
            <a:pPr lvl="0"/>
            <a:r>
              <a:rPr lang="en-US"/>
              <a:t>Click to edit Master text styles</a:t>
            </a:r>
          </a:p>
          <a:p>
            <a:pPr lvl="1"/>
            <a:r>
              <a:rPr lang="en-US"/>
              <a:t>Second level</a:t>
            </a:r>
          </a:p>
          <a:p>
            <a:pPr lvl="2"/>
            <a:r>
              <a:rPr lang="en-US"/>
              <a:t>Third level</a:t>
            </a:r>
          </a:p>
        </p:txBody>
      </p:sp>
      <p:sp>
        <p:nvSpPr>
          <p:cNvPr id="12" name="Text Placeholder 2">
            <a:extLst>
              <a:ext uri="{FF2B5EF4-FFF2-40B4-BE49-F238E27FC236}">
                <a16:creationId xmlns:a16="http://schemas.microsoft.com/office/drawing/2014/main" id="{03B6DEE9-F16A-A942-989E-6D763B6A761C}"/>
              </a:ext>
            </a:extLst>
          </p:cNvPr>
          <p:cNvSpPr>
            <a:spLocks noGrp="1"/>
          </p:cNvSpPr>
          <p:nvPr>
            <p:ph type="body" idx="10"/>
          </p:nvPr>
        </p:nvSpPr>
        <p:spPr>
          <a:xfrm>
            <a:off x="6431992" y="1623288"/>
            <a:ext cx="5157787" cy="823912"/>
          </a:xfrm>
          <a:prstGeom prst="rect">
            <a:avLst/>
          </a:prstGeom>
        </p:spPr>
        <p:txBody>
          <a:bodyPr anchor="b"/>
          <a:lstStyle>
            <a:lvl1pPr marL="0" indent="0">
              <a:buNone/>
              <a:defRPr sz="2400" b="0" i="0" baseline="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3">
            <a:extLst>
              <a:ext uri="{FF2B5EF4-FFF2-40B4-BE49-F238E27FC236}">
                <a16:creationId xmlns:a16="http://schemas.microsoft.com/office/drawing/2014/main" id="{E8220EFF-7057-B841-9B6A-6C8FAF9FA319}"/>
              </a:ext>
            </a:extLst>
          </p:cNvPr>
          <p:cNvSpPr>
            <a:spLocks noGrp="1"/>
          </p:cNvSpPr>
          <p:nvPr>
            <p:ph sz="half" idx="11"/>
          </p:nvPr>
        </p:nvSpPr>
        <p:spPr>
          <a:xfrm>
            <a:off x="6431992" y="2516650"/>
            <a:ext cx="5157787" cy="3684588"/>
          </a:xfrm>
          <a:prstGeom prst="rect">
            <a:avLst/>
          </a:prstGeom>
        </p:spPr>
        <p:txBody>
          <a:bodyPr/>
          <a:lstStyle>
            <a:lvl1pPr>
              <a:buClr>
                <a:srgbClr val="FE6C02"/>
              </a:buClr>
              <a:defRPr sz="2000" b="0" i="0" baseline="0">
                <a:latin typeface="+mn-lt"/>
              </a:defRPr>
            </a:lvl1pPr>
            <a:lvl2pPr>
              <a:buClr>
                <a:srgbClr val="FE6C02"/>
              </a:buClr>
              <a:defRPr sz="1800" b="0" i="0" baseline="0">
                <a:latin typeface="+mn-lt"/>
              </a:defRPr>
            </a:lvl2pPr>
            <a:lvl3pPr>
              <a:buClr>
                <a:srgbClr val="FE6C02"/>
              </a:buClr>
              <a:defRPr sz="1600" b="0" i="0" baseline="0">
                <a:latin typeface="+mn-lt"/>
              </a:defRPr>
            </a:lvl3pPr>
            <a:lvl4pPr>
              <a:buClr>
                <a:srgbClr val="FE6C02"/>
              </a:buClr>
              <a:defRPr sz="1600" b="0" i="0">
                <a:latin typeface="Avenir Book" panose="02000503020000020003" pitchFamily="2" charset="0"/>
              </a:defRPr>
            </a:lvl4pPr>
            <a:lvl5pPr marL="1828800" indent="0">
              <a:buClr>
                <a:srgbClr val="FE6C02"/>
              </a:buClr>
              <a:buNone/>
              <a:defRPr b="0" i="0">
                <a:latin typeface="Avenir Book" panose="02000503020000020003" pitchFamily="2" charset="0"/>
              </a:defRPr>
            </a:lvl5pPr>
          </a:lstStyle>
          <a:p>
            <a:pPr lvl="0"/>
            <a:r>
              <a:rPr lang="en-US"/>
              <a:t>Click to edit Master text styles</a:t>
            </a:r>
          </a:p>
          <a:p>
            <a:pPr lvl="1"/>
            <a:r>
              <a:rPr lang="en-US"/>
              <a:t>Second level</a:t>
            </a:r>
          </a:p>
          <a:p>
            <a:pPr lvl="2"/>
            <a:r>
              <a:rPr lang="en-US"/>
              <a:t>Third level</a:t>
            </a:r>
          </a:p>
        </p:txBody>
      </p:sp>
      <p:sp>
        <p:nvSpPr>
          <p:cNvPr id="14" name="Title 3">
            <a:extLst>
              <a:ext uri="{FF2B5EF4-FFF2-40B4-BE49-F238E27FC236}">
                <a16:creationId xmlns:a16="http://schemas.microsoft.com/office/drawing/2014/main" id="{50B976E5-23FC-7642-AC93-D9EEF86116CE}"/>
              </a:ext>
            </a:extLst>
          </p:cNvPr>
          <p:cNvSpPr>
            <a:spLocks noGrp="1"/>
          </p:cNvSpPr>
          <p:nvPr>
            <p:ph type="ctrTitle" hasCustomPrompt="1"/>
          </p:nvPr>
        </p:nvSpPr>
        <p:spPr>
          <a:xfrm>
            <a:off x="1101305" y="762929"/>
            <a:ext cx="6625087" cy="547299"/>
          </a:xfrm>
          <a:prstGeom prst="rect">
            <a:avLst/>
          </a:prstGeom>
        </p:spPr>
        <p:txBody>
          <a:bodyPr>
            <a:normAutofit/>
          </a:bodyPr>
          <a:lstStyle>
            <a:lvl1pPr>
              <a:defRPr b="0" i="0" baseline="0">
                <a:latin typeface="+mj-lt"/>
              </a:defRPr>
            </a:lvl1pPr>
          </a:lstStyle>
          <a:p>
            <a:pPr algn="l"/>
            <a:r>
              <a:rPr lang="en-US" sz="3200" b="1">
                <a:latin typeface="Avenir"/>
                <a:cs typeface="Calibri Light"/>
              </a:rPr>
              <a:t>Title Name</a:t>
            </a:r>
            <a:endParaRPr lang="en-US" sz="3200" b="1">
              <a:latin typeface="Avenir"/>
            </a:endParaRPr>
          </a:p>
        </p:txBody>
      </p:sp>
      <p:pic>
        <p:nvPicPr>
          <p:cNvPr id="8" name="Graphic 6">
            <a:extLst>
              <a:ext uri="{FF2B5EF4-FFF2-40B4-BE49-F238E27FC236}">
                <a16:creationId xmlns:a16="http://schemas.microsoft.com/office/drawing/2014/main" id="{6AD312F2-75E2-ED4B-B5D1-24670C1ADCB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70569" y="504152"/>
            <a:ext cx="767392" cy="300037"/>
          </a:xfrm>
          <a:prstGeom prst="rect">
            <a:avLst/>
          </a:prstGeom>
        </p:spPr>
      </p:pic>
      <p:pic>
        <p:nvPicPr>
          <p:cNvPr id="11" name="Graphic 6">
            <a:extLst>
              <a:ext uri="{FF2B5EF4-FFF2-40B4-BE49-F238E27FC236}">
                <a16:creationId xmlns:a16="http://schemas.microsoft.com/office/drawing/2014/main" id="{098D6072-E54F-4C3C-840D-704705C6D8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70569" y="504152"/>
            <a:ext cx="767392" cy="300037"/>
          </a:xfrm>
          <a:prstGeom prst="rect">
            <a:avLst/>
          </a:prstGeom>
        </p:spPr>
      </p:pic>
      <p:pic>
        <p:nvPicPr>
          <p:cNvPr id="15" name="Graphic 6">
            <a:extLst>
              <a:ext uri="{FF2B5EF4-FFF2-40B4-BE49-F238E27FC236}">
                <a16:creationId xmlns:a16="http://schemas.microsoft.com/office/drawing/2014/main" id="{5308ADB0-1B41-5D4E-96D0-FAEEC6C87E7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70569" y="504152"/>
            <a:ext cx="767392" cy="300037"/>
          </a:xfrm>
          <a:prstGeom prst="rect">
            <a:avLst/>
          </a:prstGeom>
        </p:spPr>
      </p:pic>
    </p:spTree>
    <p:extLst>
      <p:ext uri="{BB962C8B-B14F-4D97-AF65-F5344CB8AC3E}">
        <p14:creationId xmlns:p14="http://schemas.microsoft.com/office/powerpoint/2010/main" val="3306815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pic>
        <p:nvPicPr>
          <p:cNvPr id="8" name="Graphic 6">
            <a:extLst>
              <a:ext uri="{FF2B5EF4-FFF2-40B4-BE49-F238E27FC236}">
                <a16:creationId xmlns:a16="http://schemas.microsoft.com/office/drawing/2014/main" id="{6CC97BC6-ABAA-5F4F-A88B-63471AA7528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70569" y="504152"/>
            <a:ext cx="767392" cy="300037"/>
          </a:xfrm>
          <a:prstGeom prst="rect">
            <a:avLst/>
          </a:prstGeom>
        </p:spPr>
      </p:pic>
      <p:sp>
        <p:nvSpPr>
          <p:cNvPr id="5" name="Title 3">
            <a:extLst>
              <a:ext uri="{FF2B5EF4-FFF2-40B4-BE49-F238E27FC236}">
                <a16:creationId xmlns:a16="http://schemas.microsoft.com/office/drawing/2014/main" id="{AAFE858C-A8CD-7843-BBA7-9F0C2DBAEC40}"/>
              </a:ext>
            </a:extLst>
          </p:cNvPr>
          <p:cNvSpPr>
            <a:spLocks noGrp="1"/>
          </p:cNvSpPr>
          <p:nvPr>
            <p:ph type="ctrTitle" hasCustomPrompt="1"/>
          </p:nvPr>
        </p:nvSpPr>
        <p:spPr>
          <a:xfrm>
            <a:off x="1101305" y="762929"/>
            <a:ext cx="6625087" cy="547299"/>
          </a:xfrm>
          <a:prstGeom prst="rect">
            <a:avLst/>
          </a:prstGeom>
        </p:spPr>
        <p:txBody>
          <a:bodyPr>
            <a:normAutofit/>
          </a:bodyPr>
          <a:lstStyle>
            <a:lvl1pPr>
              <a:defRPr b="0" i="0" baseline="0">
                <a:latin typeface="+mj-lt"/>
              </a:defRPr>
            </a:lvl1pPr>
          </a:lstStyle>
          <a:p>
            <a:pPr algn="l"/>
            <a:r>
              <a:rPr lang="en-US" sz="3200" b="1">
                <a:latin typeface="Avenir"/>
                <a:cs typeface="Calibri Light"/>
              </a:rPr>
              <a:t>Title Name</a:t>
            </a:r>
            <a:endParaRPr lang="en-US" sz="3200" b="1">
              <a:latin typeface="Avenir"/>
            </a:endParaRPr>
          </a:p>
        </p:txBody>
      </p:sp>
      <p:pic>
        <p:nvPicPr>
          <p:cNvPr id="4" name="Graphic 6">
            <a:extLst>
              <a:ext uri="{FF2B5EF4-FFF2-40B4-BE49-F238E27FC236}">
                <a16:creationId xmlns:a16="http://schemas.microsoft.com/office/drawing/2014/main" id="{024DB48D-CBFD-5843-B949-AFA58CD8966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70569" y="504152"/>
            <a:ext cx="767392" cy="300037"/>
          </a:xfrm>
          <a:prstGeom prst="rect">
            <a:avLst/>
          </a:prstGeom>
        </p:spPr>
      </p:pic>
      <p:pic>
        <p:nvPicPr>
          <p:cNvPr id="6" name="Graphic 6">
            <a:extLst>
              <a:ext uri="{FF2B5EF4-FFF2-40B4-BE49-F238E27FC236}">
                <a16:creationId xmlns:a16="http://schemas.microsoft.com/office/drawing/2014/main" id="{E7712272-CFA2-438F-9325-EC51CD7576C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70569" y="504152"/>
            <a:ext cx="767392" cy="300037"/>
          </a:xfrm>
          <a:prstGeom prst="rect">
            <a:avLst/>
          </a:prstGeom>
        </p:spPr>
      </p:pic>
      <p:pic>
        <p:nvPicPr>
          <p:cNvPr id="7" name="Graphic 6">
            <a:extLst>
              <a:ext uri="{FF2B5EF4-FFF2-40B4-BE49-F238E27FC236}">
                <a16:creationId xmlns:a16="http://schemas.microsoft.com/office/drawing/2014/main" id="{12388980-E261-984A-9BCA-88EB91EEF95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70569" y="504152"/>
            <a:ext cx="767392" cy="300037"/>
          </a:xfrm>
          <a:prstGeom prst="rect">
            <a:avLst/>
          </a:prstGeom>
        </p:spPr>
      </p:pic>
    </p:spTree>
    <p:extLst>
      <p:ext uri="{BB962C8B-B14F-4D97-AF65-F5344CB8AC3E}">
        <p14:creationId xmlns:p14="http://schemas.microsoft.com/office/powerpoint/2010/main" val="2218479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8" name="Graphic 6">
            <a:extLst>
              <a:ext uri="{FF2B5EF4-FFF2-40B4-BE49-F238E27FC236}">
                <a16:creationId xmlns:a16="http://schemas.microsoft.com/office/drawing/2014/main" id="{CB9ECF87-471A-C943-87BA-B9472184103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70569" y="504152"/>
            <a:ext cx="767392" cy="300037"/>
          </a:xfrm>
          <a:prstGeom prst="rect">
            <a:avLst/>
          </a:prstGeom>
        </p:spPr>
      </p:pic>
      <p:pic>
        <p:nvPicPr>
          <p:cNvPr id="3" name="Graphic 6">
            <a:extLst>
              <a:ext uri="{FF2B5EF4-FFF2-40B4-BE49-F238E27FC236}">
                <a16:creationId xmlns:a16="http://schemas.microsoft.com/office/drawing/2014/main" id="{B71D2A6D-59B4-4D4C-AE41-FA42D19B17E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70569" y="504152"/>
            <a:ext cx="767392" cy="300037"/>
          </a:xfrm>
          <a:prstGeom prst="rect">
            <a:avLst/>
          </a:prstGeom>
        </p:spPr>
      </p:pic>
      <p:pic>
        <p:nvPicPr>
          <p:cNvPr id="4" name="Graphic 6">
            <a:extLst>
              <a:ext uri="{FF2B5EF4-FFF2-40B4-BE49-F238E27FC236}">
                <a16:creationId xmlns:a16="http://schemas.microsoft.com/office/drawing/2014/main" id="{E05ABD3E-3383-40A5-AB95-3A374AE1354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70569" y="504152"/>
            <a:ext cx="767392" cy="300037"/>
          </a:xfrm>
          <a:prstGeom prst="rect">
            <a:avLst/>
          </a:prstGeom>
        </p:spPr>
      </p:pic>
      <p:pic>
        <p:nvPicPr>
          <p:cNvPr id="5" name="Graphic 6">
            <a:extLst>
              <a:ext uri="{FF2B5EF4-FFF2-40B4-BE49-F238E27FC236}">
                <a16:creationId xmlns:a16="http://schemas.microsoft.com/office/drawing/2014/main" id="{409CBCAC-7E44-4B44-A86B-759DD8A1CFD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70569" y="504152"/>
            <a:ext cx="767392" cy="300037"/>
          </a:xfrm>
          <a:prstGeom prst="rect">
            <a:avLst/>
          </a:prstGeom>
        </p:spPr>
      </p:pic>
    </p:spTree>
    <p:extLst>
      <p:ext uri="{BB962C8B-B14F-4D97-AF65-F5344CB8AC3E}">
        <p14:creationId xmlns:p14="http://schemas.microsoft.com/office/powerpoint/2010/main" val="30326191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Medi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B93B1526-7AC3-FC40-9CEF-D6E65CE24592}"/>
              </a:ext>
            </a:extLst>
          </p:cNvPr>
          <p:cNvSpPr>
            <a:spLocks noGrp="1"/>
          </p:cNvSpPr>
          <p:nvPr>
            <p:ph type="media" sz="quarter" idx="10"/>
          </p:nvPr>
        </p:nvSpPr>
        <p:spPr>
          <a:xfrm>
            <a:off x="2289175" y="1840571"/>
            <a:ext cx="7613650" cy="4254500"/>
          </a:xfrm>
          <a:prstGeom prst="rect">
            <a:avLst/>
          </a:prstGeom>
        </p:spPr>
        <p:txBody>
          <a:bodyPr/>
          <a:lstStyle>
            <a:lvl1pPr>
              <a:defRPr>
                <a:latin typeface="+mn-lt"/>
              </a:defRPr>
            </a:lvl1pPr>
          </a:lstStyle>
          <a:p>
            <a:r>
              <a:rPr lang="en-US"/>
              <a:t>Click icon to add media</a:t>
            </a:r>
          </a:p>
        </p:txBody>
      </p:sp>
      <p:pic>
        <p:nvPicPr>
          <p:cNvPr id="6" name="Graphic 6">
            <a:extLst>
              <a:ext uri="{FF2B5EF4-FFF2-40B4-BE49-F238E27FC236}">
                <a16:creationId xmlns:a16="http://schemas.microsoft.com/office/drawing/2014/main" id="{E16AC62F-86D7-1747-A199-1D5D6709556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70569" y="504152"/>
            <a:ext cx="767392" cy="300037"/>
          </a:xfrm>
          <a:prstGeom prst="rect">
            <a:avLst/>
          </a:prstGeom>
        </p:spPr>
      </p:pic>
      <p:sp>
        <p:nvSpPr>
          <p:cNvPr id="8" name="Title 3">
            <a:extLst>
              <a:ext uri="{FF2B5EF4-FFF2-40B4-BE49-F238E27FC236}">
                <a16:creationId xmlns:a16="http://schemas.microsoft.com/office/drawing/2014/main" id="{CCCA8C4D-3A84-FA4E-9EF0-A065FC3B5A22}"/>
              </a:ext>
            </a:extLst>
          </p:cNvPr>
          <p:cNvSpPr>
            <a:spLocks noGrp="1"/>
          </p:cNvSpPr>
          <p:nvPr>
            <p:ph type="ctrTitle" hasCustomPrompt="1"/>
          </p:nvPr>
        </p:nvSpPr>
        <p:spPr>
          <a:xfrm>
            <a:off x="1101305" y="762929"/>
            <a:ext cx="6625087" cy="547299"/>
          </a:xfrm>
          <a:prstGeom prst="rect">
            <a:avLst/>
          </a:prstGeom>
        </p:spPr>
        <p:txBody>
          <a:bodyPr>
            <a:normAutofit/>
          </a:bodyPr>
          <a:lstStyle>
            <a:lvl1pPr>
              <a:defRPr b="0" i="0" baseline="0">
                <a:latin typeface="+mj-lt"/>
              </a:defRPr>
            </a:lvl1pPr>
          </a:lstStyle>
          <a:p>
            <a:pPr algn="l"/>
            <a:r>
              <a:rPr lang="en-US" sz="3200" b="1">
                <a:latin typeface="Avenir"/>
                <a:cs typeface="Calibri Light"/>
              </a:rPr>
              <a:t>Title Name</a:t>
            </a:r>
            <a:endParaRPr lang="en-US" sz="3200" b="1">
              <a:latin typeface="Avenir"/>
            </a:endParaRPr>
          </a:p>
        </p:txBody>
      </p:sp>
      <p:pic>
        <p:nvPicPr>
          <p:cNvPr id="5" name="Graphic 6">
            <a:extLst>
              <a:ext uri="{FF2B5EF4-FFF2-40B4-BE49-F238E27FC236}">
                <a16:creationId xmlns:a16="http://schemas.microsoft.com/office/drawing/2014/main" id="{B940A7EA-42B0-A848-87AA-2D9FE4617BB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70569" y="504152"/>
            <a:ext cx="767392" cy="300037"/>
          </a:xfrm>
          <a:prstGeom prst="rect">
            <a:avLst/>
          </a:prstGeom>
        </p:spPr>
      </p:pic>
      <p:pic>
        <p:nvPicPr>
          <p:cNvPr id="7" name="Graphic 6">
            <a:extLst>
              <a:ext uri="{FF2B5EF4-FFF2-40B4-BE49-F238E27FC236}">
                <a16:creationId xmlns:a16="http://schemas.microsoft.com/office/drawing/2014/main" id="{B7587F5F-A2C4-4F13-B689-2EF7AF36C8C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70569" y="504152"/>
            <a:ext cx="767392" cy="300037"/>
          </a:xfrm>
          <a:prstGeom prst="rect">
            <a:avLst/>
          </a:prstGeom>
        </p:spPr>
      </p:pic>
      <p:pic>
        <p:nvPicPr>
          <p:cNvPr id="9" name="Graphic 8">
            <a:extLst>
              <a:ext uri="{FF2B5EF4-FFF2-40B4-BE49-F238E27FC236}">
                <a16:creationId xmlns:a16="http://schemas.microsoft.com/office/drawing/2014/main" id="{194DA4D5-604A-9146-B4D3-CEBE972CE3C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70569" y="504152"/>
            <a:ext cx="767392" cy="300037"/>
          </a:xfrm>
          <a:prstGeom prst="rect">
            <a:avLst/>
          </a:prstGeom>
        </p:spPr>
      </p:pic>
    </p:spTree>
    <p:extLst>
      <p:ext uri="{BB962C8B-B14F-4D97-AF65-F5344CB8AC3E}">
        <p14:creationId xmlns:p14="http://schemas.microsoft.com/office/powerpoint/2010/main" val="29765020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6375149"/>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800" r:id="rId12"/>
  </p:sldLayoutIdLst>
  <p:txStyles>
    <p:titleStyle>
      <a:lvl1pPr algn="l" defTabSz="914400" rtl="0" eaLnBrk="1" latinLnBrk="0" hangingPunct="1">
        <a:lnSpc>
          <a:spcPct val="90000"/>
        </a:lnSpc>
        <a:spcBef>
          <a:spcPct val="0"/>
        </a:spcBef>
        <a:buNone/>
        <a:defRPr sz="4400" b="0" i="0" kern="1200">
          <a:solidFill>
            <a:schemeClr val="tx1"/>
          </a:solidFill>
          <a:latin typeface="Avenir Book" panose="02000503020000020003"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venir Book" panose="02000503020000020003"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venir Book" panose="0200050302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venir Book" panose="0200050302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Book" panose="0200050302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Book"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2F593F6E-44DF-F74B-95FA-415B96C6B335}"/>
              </a:ext>
            </a:extLst>
          </p:cNvPr>
          <p:cNvSpPr>
            <a:spLocks noGrp="1"/>
          </p:cNvSpPr>
          <p:nvPr>
            <p:ph type="subTitle" idx="1"/>
          </p:nvPr>
        </p:nvSpPr>
        <p:spPr>
          <a:xfrm>
            <a:off x="1524000" y="3798331"/>
            <a:ext cx="9144000" cy="2161573"/>
          </a:xfrm>
          <a:prstGeom prst="rect">
            <a:avLst/>
          </a:prstGeom>
        </p:spPr>
        <p:txBody>
          <a:bodyPr/>
          <a:lstStyle/>
          <a:p>
            <a:pPr>
              <a:lnSpc>
                <a:spcPct val="150000"/>
              </a:lnSpc>
            </a:pPr>
            <a:r>
              <a:rPr lang="en-US" sz="3200" dirty="0"/>
              <a:t>Ambient IoT Limitations Analysis</a:t>
            </a:r>
          </a:p>
          <a:p>
            <a:pPr algn="ctr" fontAlgn="base"/>
            <a:r>
              <a:rPr lang="en-US" sz="2400" b="1" i="0" u="none" strike="noStrike" dirty="0">
                <a:solidFill>
                  <a:srgbClr val="312E25"/>
                </a:solidFill>
                <a:effectLst/>
                <a:latin typeface="Arial Gras"/>
              </a:rPr>
              <a:t>SA2#163</a:t>
            </a:r>
          </a:p>
          <a:p>
            <a:pPr algn="ctr" fontAlgn="base"/>
            <a:r>
              <a:rPr lang="en-US">
                <a:solidFill>
                  <a:srgbClr val="312E25"/>
                </a:solidFill>
                <a:latin typeface="Arial Gras"/>
              </a:rPr>
              <a:t>Fukuoka</a:t>
            </a:r>
            <a:r>
              <a:rPr lang="en-US" dirty="0">
                <a:solidFill>
                  <a:srgbClr val="312E25"/>
                </a:solidFill>
                <a:latin typeface="Arial Gras"/>
              </a:rPr>
              <a:t>, Japan</a:t>
            </a:r>
            <a:endParaRPr lang="en-US" sz="2400" b="1" i="0" u="none" strike="noStrike" dirty="0">
              <a:solidFill>
                <a:srgbClr val="312E25"/>
              </a:solidFill>
              <a:effectLst/>
              <a:latin typeface="Arial Gras"/>
            </a:endParaRPr>
          </a:p>
        </p:txBody>
      </p:sp>
      <p:sp>
        <p:nvSpPr>
          <p:cNvPr id="3" name="TextBox 2">
            <a:extLst>
              <a:ext uri="{FF2B5EF4-FFF2-40B4-BE49-F238E27FC236}">
                <a16:creationId xmlns:a16="http://schemas.microsoft.com/office/drawing/2014/main" id="{97CA77B0-6151-2DB8-8D8B-99F4556F19A5}"/>
              </a:ext>
            </a:extLst>
          </p:cNvPr>
          <p:cNvSpPr txBox="1"/>
          <p:nvPr/>
        </p:nvSpPr>
        <p:spPr>
          <a:xfrm>
            <a:off x="394237" y="528764"/>
            <a:ext cx="1441420" cy="369332"/>
          </a:xfrm>
          <a:prstGeom prst="rect">
            <a:avLst/>
          </a:prstGeom>
          <a:noFill/>
        </p:spPr>
        <p:txBody>
          <a:bodyPr wrap="none" rtlCol="0">
            <a:spAutoFit/>
          </a:bodyPr>
          <a:lstStyle/>
          <a:p>
            <a:pPr algn="l"/>
            <a:r>
              <a:rPr lang="en-US" b="1" i="0" u="none" strike="noStrike" dirty="0">
                <a:solidFill>
                  <a:srgbClr val="808080"/>
                </a:solidFill>
                <a:effectLst/>
                <a:latin typeface="Arial" panose="020B0604020202020204" pitchFamily="34" charset="0"/>
              </a:rPr>
              <a:t>S2-2406523</a:t>
            </a:r>
            <a:endParaRPr lang="en-IL" dirty="0">
              <a:latin typeface="Avenir Next" panose="020B0503020202020204" pitchFamily="34" charset="0"/>
            </a:endParaRPr>
          </a:p>
        </p:txBody>
      </p:sp>
      <p:sp>
        <p:nvSpPr>
          <p:cNvPr id="5" name="TextBox 4">
            <a:extLst>
              <a:ext uri="{FF2B5EF4-FFF2-40B4-BE49-F238E27FC236}">
                <a16:creationId xmlns:a16="http://schemas.microsoft.com/office/drawing/2014/main" id="{6FB1EA31-8E11-AEB7-DD16-86EA98752DF4}"/>
              </a:ext>
            </a:extLst>
          </p:cNvPr>
          <p:cNvSpPr txBox="1"/>
          <p:nvPr/>
        </p:nvSpPr>
        <p:spPr>
          <a:xfrm>
            <a:off x="9729281" y="528764"/>
            <a:ext cx="1210588" cy="369332"/>
          </a:xfrm>
          <a:prstGeom prst="rect">
            <a:avLst/>
          </a:prstGeom>
          <a:noFill/>
        </p:spPr>
        <p:txBody>
          <a:bodyPr wrap="none" rtlCol="0">
            <a:spAutoFit/>
          </a:bodyPr>
          <a:lstStyle/>
          <a:p>
            <a:pPr algn="l"/>
            <a:r>
              <a:rPr lang="en-US" b="1" dirty="0">
                <a:solidFill>
                  <a:srgbClr val="808080"/>
                </a:solidFill>
                <a:latin typeface="Arial" panose="020B0604020202020204" pitchFamily="34" charset="0"/>
              </a:rPr>
              <a:t>May 2024</a:t>
            </a:r>
            <a:endParaRPr lang="en-IL" dirty="0">
              <a:latin typeface="Avenir Next" panose="020B0503020202020204" pitchFamily="34" charset="0"/>
            </a:endParaRPr>
          </a:p>
        </p:txBody>
      </p:sp>
    </p:spTree>
    <p:extLst>
      <p:ext uri="{BB962C8B-B14F-4D97-AF65-F5344CB8AC3E}">
        <p14:creationId xmlns:p14="http://schemas.microsoft.com/office/powerpoint/2010/main" val="38830952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DDAB3A-A89E-D9BF-BD9D-694861FAE6F2}"/>
              </a:ext>
            </a:extLst>
          </p:cNvPr>
          <p:cNvSpPr>
            <a:spLocks noGrp="1"/>
          </p:cNvSpPr>
          <p:nvPr>
            <p:ph type="ctrTitle"/>
          </p:nvPr>
        </p:nvSpPr>
        <p:spPr/>
        <p:txBody>
          <a:bodyPr>
            <a:normAutofit fontScale="90000"/>
          </a:bodyPr>
          <a:lstStyle/>
          <a:p>
            <a:r>
              <a:rPr lang="en-IL" dirty="0"/>
              <a:t>Abstract</a:t>
            </a:r>
          </a:p>
        </p:txBody>
      </p:sp>
      <p:sp>
        <p:nvSpPr>
          <p:cNvPr id="4" name="Content Placeholder 3">
            <a:extLst>
              <a:ext uri="{FF2B5EF4-FFF2-40B4-BE49-F238E27FC236}">
                <a16:creationId xmlns:a16="http://schemas.microsoft.com/office/drawing/2014/main" id="{D95E24CF-9CA5-DC58-69B3-0DA52AA47BBB}"/>
              </a:ext>
            </a:extLst>
          </p:cNvPr>
          <p:cNvSpPr>
            <a:spLocks noGrp="1"/>
          </p:cNvSpPr>
          <p:nvPr>
            <p:ph sz="half" idx="2"/>
          </p:nvPr>
        </p:nvSpPr>
        <p:spPr>
          <a:xfrm>
            <a:off x="1101305" y="1656080"/>
            <a:ext cx="9383815" cy="4545158"/>
          </a:xfrm>
        </p:spPr>
        <p:txBody>
          <a:bodyPr/>
          <a:lstStyle/>
          <a:p>
            <a:pPr marL="285750" indent="-285750">
              <a:buFont typeface="Arial" panose="020B0604020202020204" pitchFamily="34" charset="0"/>
              <a:buChar char="•"/>
            </a:pPr>
            <a:r>
              <a:rPr lang="en-IL" sz="2400" dirty="0"/>
              <a:t>We present an analysis of AIoT harvesting device</a:t>
            </a:r>
            <a:r>
              <a:rPr lang="en-US" sz="2400" dirty="0"/>
              <a:t>s</a:t>
            </a:r>
            <a:r>
              <a:rPr lang="en-IL" sz="2400" dirty="0"/>
              <a:t> and NW limitations that should be considered when designing a</a:t>
            </a:r>
            <a:r>
              <a:rPr lang="en-US" sz="2400" dirty="0"/>
              <a:t>n</a:t>
            </a:r>
            <a:r>
              <a:rPr lang="en-IL" sz="2400" dirty="0"/>
              <a:t> AIoT standard for ultra-low power and low-complexity energy harvesting-based Ambient IoT devices and network</a:t>
            </a:r>
            <a:r>
              <a:rPr lang="en-US" sz="2400" dirty="0"/>
              <a:t>s</a:t>
            </a:r>
            <a:r>
              <a:rPr lang="en-IL" sz="2400" dirty="0"/>
              <a:t>.</a:t>
            </a:r>
          </a:p>
          <a:p>
            <a:pPr marL="0" indent="0">
              <a:buNone/>
            </a:pPr>
            <a:endParaRPr lang="en-IL" sz="2400" dirty="0"/>
          </a:p>
          <a:p>
            <a:pPr marL="285750" indent="-285750">
              <a:buFont typeface="Arial" panose="020B0604020202020204" pitchFamily="34" charset="0"/>
              <a:buChar char="•"/>
            </a:pPr>
            <a:r>
              <a:rPr lang="en-IL" sz="2400" dirty="0"/>
              <a:t>Some limitations are not physical or mathematical, but rather some common, current technology features found by our analysis with significance to Ambient IoT devices</a:t>
            </a:r>
            <a:r>
              <a:rPr lang="he-IL" sz="2400" dirty="0"/>
              <a:t>.</a:t>
            </a:r>
            <a:endParaRPr lang="en-IL" sz="2400" dirty="0"/>
          </a:p>
          <a:p>
            <a:pPr marL="0" indent="0">
              <a:buNone/>
            </a:pPr>
            <a:endParaRPr lang="en-IL" sz="2400" dirty="0"/>
          </a:p>
          <a:p>
            <a:pPr marL="285750" indent="-285750">
              <a:buFont typeface="Arial" panose="020B0604020202020204" pitchFamily="34" charset="0"/>
              <a:buChar char="•"/>
            </a:pPr>
            <a:r>
              <a:rPr lang="en-IL" sz="2400" dirty="0"/>
              <a:t>We suggest </a:t>
            </a:r>
            <a:r>
              <a:rPr lang="en-US" sz="2400" dirty="0"/>
              <a:t>considering such analysis</a:t>
            </a:r>
            <a:r>
              <a:rPr lang="en-IL" sz="2400" dirty="0"/>
              <a:t> when choosing between several options for the Ambient IoT standard</a:t>
            </a:r>
          </a:p>
          <a:p>
            <a:endParaRPr lang="en-IL" dirty="0"/>
          </a:p>
        </p:txBody>
      </p:sp>
      <p:sp>
        <p:nvSpPr>
          <p:cNvPr id="3" name="TextBox 2">
            <a:extLst>
              <a:ext uri="{FF2B5EF4-FFF2-40B4-BE49-F238E27FC236}">
                <a16:creationId xmlns:a16="http://schemas.microsoft.com/office/drawing/2014/main" id="{6A2985A9-6BDB-9166-B0F2-88AB3275FB3B}"/>
              </a:ext>
            </a:extLst>
          </p:cNvPr>
          <p:cNvSpPr txBox="1"/>
          <p:nvPr/>
        </p:nvSpPr>
        <p:spPr>
          <a:xfrm>
            <a:off x="380595" y="232411"/>
            <a:ext cx="1441420" cy="369332"/>
          </a:xfrm>
          <a:prstGeom prst="rect">
            <a:avLst/>
          </a:prstGeom>
          <a:noFill/>
        </p:spPr>
        <p:txBody>
          <a:bodyPr wrap="none" rtlCol="0">
            <a:spAutoFit/>
          </a:bodyPr>
          <a:lstStyle/>
          <a:p>
            <a:pPr algn="l"/>
            <a:r>
              <a:rPr lang="en-US" b="1" i="0" u="none" strike="noStrike" dirty="0">
                <a:solidFill>
                  <a:srgbClr val="808080"/>
                </a:solidFill>
                <a:effectLst/>
                <a:latin typeface="Arial" panose="020B0604020202020204" pitchFamily="34" charset="0"/>
              </a:rPr>
              <a:t>S2-2406523</a:t>
            </a:r>
            <a:endParaRPr lang="en-IL" dirty="0">
              <a:latin typeface="Avenir Next" panose="020B0503020202020204" pitchFamily="34" charset="0"/>
            </a:endParaRPr>
          </a:p>
        </p:txBody>
      </p:sp>
    </p:spTree>
    <p:extLst>
      <p:ext uri="{BB962C8B-B14F-4D97-AF65-F5344CB8AC3E}">
        <p14:creationId xmlns:p14="http://schemas.microsoft.com/office/powerpoint/2010/main" val="7689964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BDA1BA-5E7B-DF20-ED9B-3E33206BC144}"/>
              </a:ext>
            </a:extLst>
          </p:cNvPr>
          <p:cNvSpPr>
            <a:spLocks noGrp="1"/>
          </p:cNvSpPr>
          <p:nvPr>
            <p:ph type="ctrTitle"/>
          </p:nvPr>
        </p:nvSpPr>
        <p:spPr>
          <a:xfrm>
            <a:off x="1134812" y="334666"/>
            <a:ext cx="9570553" cy="547299"/>
          </a:xfrm>
        </p:spPr>
        <p:txBody>
          <a:bodyPr>
            <a:noAutofit/>
          </a:bodyPr>
          <a:lstStyle/>
          <a:p>
            <a:r>
              <a:rPr lang="en-IL" sz="3600" dirty="0"/>
              <a:t>AIoT Harvesting Device Energy Scheme</a:t>
            </a:r>
          </a:p>
        </p:txBody>
      </p:sp>
      <p:sp>
        <p:nvSpPr>
          <p:cNvPr id="14" name="Content Placeholder 13">
            <a:extLst>
              <a:ext uri="{FF2B5EF4-FFF2-40B4-BE49-F238E27FC236}">
                <a16:creationId xmlns:a16="http://schemas.microsoft.com/office/drawing/2014/main" id="{94CB11AA-5184-59CD-E83C-1217C6832906}"/>
              </a:ext>
            </a:extLst>
          </p:cNvPr>
          <p:cNvSpPr>
            <a:spLocks noGrp="1"/>
          </p:cNvSpPr>
          <p:nvPr>
            <p:ph sz="half" idx="2"/>
          </p:nvPr>
        </p:nvSpPr>
        <p:spPr>
          <a:xfrm>
            <a:off x="1033669" y="3999605"/>
            <a:ext cx="10124661" cy="2488124"/>
          </a:xfrm>
        </p:spPr>
        <p:txBody>
          <a:bodyPr>
            <a:normAutofit fontScale="92500"/>
          </a:bodyPr>
          <a:lstStyle/>
          <a:p>
            <a:r>
              <a:rPr lang="en-IL" sz="1800" dirty="0"/>
              <a:t>The energy scheme of</a:t>
            </a:r>
            <a:r>
              <a:rPr lang="en-US" sz="1800" dirty="0"/>
              <a:t> an</a:t>
            </a:r>
            <a:r>
              <a:rPr lang="en-IL" sz="1800" dirty="0"/>
              <a:t> AIoT harvesting device defines </a:t>
            </a:r>
            <a:r>
              <a:rPr lang="en-US" sz="1800" dirty="0"/>
              <a:t>multiple minimum levels for different device operations.</a:t>
            </a:r>
          </a:p>
          <a:p>
            <a:r>
              <a:rPr lang="en-US" sz="1800" dirty="0"/>
              <a:t>The energy is accumulated when an energy source is available, and the harvesting block is active.</a:t>
            </a:r>
          </a:p>
          <a:p>
            <a:r>
              <a:rPr lang="en-US" sz="1800" dirty="0"/>
              <a:t>Energy dissipation happens on every operation: Rx, Tx, memory retention, and other functionality, as well as due to device leakage.</a:t>
            </a:r>
          </a:p>
          <a:p>
            <a:r>
              <a:rPr lang="en-US" sz="1800" dirty="0"/>
              <a:t>The device availability, for Rx or Tx, depends on the device energy level at the required time.</a:t>
            </a:r>
          </a:p>
          <a:p>
            <a:r>
              <a:rPr lang="en-US" sz="1800" dirty="0" err="1"/>
              <a:t>AIoT</a:t>
            </a:r>
            <a:r>
              <a:rPr lang="en-US" sz="1800" dirty="0"/>
              <a:t> device charging rate is a function of the energy source, device distance from the source, and tag orientation (polarity), the further the device the slower the charging. </a:t>
            </a:r>
          </a:p>
          <a:p>
            <a:pPr marL="0" indent="0">
              <a:buNone/>
            </a:pPr>
            <a:endParaRPr lang="en-US" sz="1800" dirty="0"/>
          </a:p>
          <a:p>
            <a:endParaRPr lang="en-IL" dirty="0"/>
          </a:p>
        </p:txBody>
      </p:sp>
      <p:pic>
        <p:nvPicPr>
          <p:cNvPr id="22" name="Picture 21" descr="A graph showing the energy efficiency of a device&#10;&#10;Description automatically generated with medium confidence">
            <a:extLst>
              <a:ext uri="{FF2B5EF4-FFF2-40B4-BE49-F238E27FC236}">
                <a16:creationId xmlns:a16="http://schemas.microsoft.com/office/drawing/2014/main" id="{320E5EB7-5EAF-5A15-E2E7-C1210FCD43F5}"/>
              </a:ext>
            </a:extLst>
          </p:cNvPr>
          <p:cNvPicPr>
            <a:picLocks noChangeAspect="1"/>
          </p:cNvPicPr>
          <p:nvPr/>
        </p:nvPicPr>
        <p:blipFill>
          <a:blip r:embed="rId2"/>
          <a:stretch>
            <a:fillRect/>
          </a:stretch>
        </p:blipFill>
        <p:spPr>
          <a:xfrm>
            <a:off x="2372810" y="918490"/>
            <a:ext cx="6851489" cy="3057534"/>
          </a:xfrm>
          <a:prstGeom prst="rect">
            <a:avLst/>
          </a:prstGeom>
        </p:spPr>
      </p:pic>
      <p:sp>
        <p:nvSpPr>
          <p:cNvPr id="3" name="TextBox 2">
            <a:extLst>
              <a:ext uri="{FF2B5EF4-FFF2-40B4-BE49-F238E27FC236}">
                <a16:creationId xmlns:a16="http://schemas.microsoft.com/office/drawing/2014/main" id="{3CF49535-E02A-A27E-B9FA-0D4B0C2D4BE6}"/>
              </a:ext>
            </a:extLst>
          </p:cNvPr>
          <p:cNvSpPr txBox="1"/>
          <p:nvPr/>
        </p:nvSpPr>
        <p:spPr>
          <a:xfrm>
            <a:off x="312959" y="113475"/>
            <a:ext cx="1441420" cy="369332"/>
          </a:xfrm>
          <a:prstGeom prst="rect">
            <a:avLst/>
          </a:prstGeom>
          <a:noFill/>
        </p:spPr>
        <p:txBody>
          <a:bodyPr wrap="none" rtlCol="0">
            <a:spAutoFit/>
          </a:bodyPr>
          <a:lstStyle/>
          <a:p>
            <a:pPr algn="l"/>
            <a:r>
              <a:rPr lang="en-US" b="1" i="0" u="none" strike="noStrike" dirty="0">
                <a:solidFill>
                  <a:srgbClr val="808080"/>
                </a:solidFill>
                <a:effectLst/>
                <a:latin typeface="Arial" panose="020B0604020202020204" pitchFamily="34" charset="0"/>
              </a:rPr>
              <a:t>S2-2406523</a:t>
            </a:r>
            <a:endParaRPr lang="en-IL" dirty="0">
              <a:latin typeface="Avenir Next" panose="020B0503020202020204" pitchFamily="34" charset="0"/>
            </a:endParaRPr>
          </a:p>
        </p:txBody>
      </p:sp>
    </p:spTree>
    <p:extLst>
      <p:ext uri="{BB962C8B-B14F-4D97-AF65-F5344CB8AC3E}">
        <p14:creationId xmlns:p14="http://schemas.microsoft.com/office/powerpoint/2010/main" val="16063052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66C4D-CA4C-23FE-3B3E-9B955D8A1039}"/>
              </a:ext>
            </a:extLst>
          </p:cNvPr>
          <p:cNvSpPr>
            <a:spLocks noGrp="1"/>
          </p:cNvSpPr>
          <p:nvPr>
            <p:ph type="ctrTitle"/>
          </p:nvPr>
        </p:nvSpPr>
        <p:spPr>
          <a:xfrm>
            <a:off x="1027999" y="739779"/>
            <a:ext cx="10415505" cy="547299"/>
          </a:xfrm>
        </p:spPr>
        <p:txBody>
          <a:bodyPr>
            <a:normAutofit fontScale="90000"/>
          </a:bodyPr>
          <a:lstStyle/>
          <a:p>
            <a:r>
              <a:rPr lang="en-US" b="1" dirty="0"/>
              <a:t>Environment where devices harvest energy </a:t>
            </a:r>
            <a:br>
              <a:rPr lang="en-US" dirty="0"/>
            </a:br>
            <a:endParaRPr lang="en-IL" dirty="0"/>
          </a:p>
        </p:txBody>
      </p:sp>
      <p:sp>
        <p:nvSpPr>
          <p:cNvPr id="4" name="Content Placeholder 3">
            <a:extLst>
              <a:ext uri="{FF2B5EF4-FFF2-40B4-BE49-F238E27FC236}">
                <a16:creationId xmlns:a16="http://schemas.microsoft.com/office/drawing/2014/main" id="{09D90414-5F4F-724F-1CD9-7EEBBEDCA77A}"/>
              </a:ext>
            </a:extLst>
          </p:cNvPr>
          <p:cNvSpPr>
            <a:spLocks noGrp="1"/>
          </p:cNvSpPr>
          <p:nvPr>
            <p:ph sz="half" idx="2"/>
          </p:nvPr>
        </p:nvSpPr>
        <p:spPr>
          <a:xfrm>
            <a:off x="1101305" y="1724627"/>
            <a:ext cx="10172437" cy="4653023"/>
          </a:xfrm>
        </p:spPr>
        <p:txBody>
          <a:bodyPr/>
          <a:lstStyle/>
          <a:p>
            <a:pPr rtl="0">
              <a:buFont typeface="Arial" panose="020B0604020202020204" pitchFamily="34" charset="0"/>
              <a:buChar char="•"/>
            </a:pPr>
            <a:r>
              <a:rPr lang="en-US" sz="2400" dirty="0"/>
              <a:t>Devices that harvest energy are active for communication at different points in time (due to energy dissipation)</a:t>
            </a:r>
          </a:p>
          <a:p>
            <a:pPr rtl="0">
              <a:buFont typeface="Arial" panose="020B0604020202020204" pitchFamily="34" charset="0"/>
              <a:buChar char="•"/>
            </a:pPr>
            <a:r>
              <a:rPr lang="en-US" sz="2400" dirty="0"/>
              <a:t>If the comm protocol waits for all devices to be active for communication prior to activating the MAC protocol then the MAC protocol is like standard protocols </a:t>
            </a:r>
          </a:p>
          <a:p>
            <a:pPr rtl="0">
              <a:buFont typeface="Arial" panose="020B0604020202020204" pitchFamily="34" charset="0"/>
              <a:buChar char="•"/>
            </a:pPr>
            <a:r>
              <a:rPr lang="en-US" sz="2400" dirty="0"/>
              <a:t>However, if the comm protocol activates the MAC protocol together with the energizing of the devices then the MAC protocol </a:t>
            </a:r>
            <a:r>
              <a:rPr lang="en-US" sz="2400" u="sng" dirty="0"/>
              <a:t>must</a:t>
            </a:r>
            <a:r>
              <a:rPr lang="en-US" sz="2400" dirty="0"/>
              <a:t> take into account, that at a given point in time, not all devices </a:t>
            </a:r>
            <a:r>
              <a:rPr lang="en-US" sz="2400" b="1" dirty="0"/>
              <a:t>may </a:t>
            </a:r>
            <a:r>
              <a:rPr lang="en-US" sz="2400" dirty="0"/>
              <a:t>be active, thus for this case at a given point in time not all devices will participate in medium access.  This impacts concepts like explicit grouping and direct targeting of devices as an addressed device may not be active upon addressing</a:t>
            </a:r>
          </a:p>
        </p:txBody>
      </p:sp>
      <p:sp>
        <p:nvSpPr>
          <p:cNvPr id="3" name="TextBox 2">
            <a:extLst>
              <a:ext uri="{FF2B5EF4-FFF2-40B4-BE49-F238E27FC236}">
                <a16:creationId xmlns:a16="http://schemas.microsoft.com/office/drawing/2014/main" id="{33E7017A-F01E-8BC4-D20F-74C98DB0AA3B}"/>
              </a:ext>
            </a:extLst>
          </p:cNvPr>
          <p:cNvSpPr txBox="1"/>
          <p:nvPr/>
        </p:nvSpPr>
        <p:spPr>
          <a:xfrm>
            <a:off x="307289" y="186398"/>
            <a:ext cx="1441420" cy="369332"/>
          </a:xfrm>
          <a:prstGeom prst="rect">
            <a:avLst/>
          </a:prstGeom>
          <a:noFill/>
        </p:spPr>
        <p:txBody>
          <a:bodyPr wrap="none" rtlCol="0">
            <a:spAutoFit/>
          </a:bodyPr>
          <a:lstStyle/>
          <a:p>
            <a:pPr algn="l"/>
            <a:r>
              <a:rPr lang="en-US" b="1" i="0" u="none" strike="noStrike" dirty="0">
                <a:solidFill>
                  <a:srgbClr val="808080"/>
                </a:solidFill>
                <a:effectLst/>
                <a:latin typeface="Arial" panose="020B0604020202020204" pitchFamily="34" charset="0"/>
              </a:rPr>
              <a:t>S2-2406523</a:t>
            </a:r>
            <a:endParaRPr lang="en-IL" dirty="0">
              <a:latin typeface="Avenir Next" panose="020B0503020202020204" pitchFamily="34" charset="0"/>
            </a:endParaRPr>
          </a:p>
        </p:txBody>
      </p:sp>
    </p:spTree>
    <p:extLst>
      <p:ext uri="{BB962C8B-B14F-4D97-AF65-F5344CB8AC3E}">
        <p14:creationId xmlns:p14="http://schemas.microsoft.com/office/powerpoint/2010/main" val="12643737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6093B-144B-6CDC-6FCB-9D049B7B4757}"/>
              </a:ext>
            </a:extLst>
          </p:cNvPr>
          <p:cNvSpPr>
            <a:spLocks noGrp="1"/>
          </p:cNvSpPr>
          <p:nvPr>
            <p:ph type="ctrTitle"/>
          </p:nvPr>
        </p:nvSpPr>
        <p:spPr>
          <a:xfrm>
            <a:off x="1101305" y="762929"/>
            <a:ext cx="8957095" cy="547299"/>
          </a:xfrm>
        </p:spPr>
        <p:txBody>
          <a:bodyPr>
            <a:normAutofit fontScale="90000"/>
          </a:bodyPr>
          <a:lstStyle/>
          <a:p>
            <a:r>
              <a:rPr lang="en-IL" dirty="0"/>
              <a:t>Non-Volatile Memory - Solutions</a:t>
            </a:r>
          </a:p>
        </p:txBody>
      </p:sp>
      <p:sp>
        <p:nvSpPr>
          <p:cNvPr id="4" name="Content Placeholder 3">
            <a:extLst>
              <a:ext uri="{FF2B5EF4-FFF2-40B4-BE49-F238E27FC236}">
                <a16:creationId xmlns:a16="http://schemas.microsoft.com/office/drawing/2014/main" id="{8A05F231-D81E-DD5F-AD7E-CCBD8607FAAA}"/>
              </a:ext>
            </a:extLst>
          </p:cNvPr>
          <p:cNvSpPr>
            <a:spLocks noGrp="1"/>
          </p:cNvSpPr>
          <p:nvPr>
            <p:ph sz="half" idx="2"/>
          </p:nvPr>
        </p:nvSpPr>
        <p:spPr>
          <a:xfrm>
            <a:off x="1101305" y="1619480"/>
            <a:ext cx="10146917" cy="4581758"/>
          </a:xfrm>
        </p:spPr>
        <p:txBody>
          <a:bodyPr>
            <a:normAutofit/>
          </a:bodyPr>
          <a:lstStyle/>
          <a:p>
            <a:pPr marL="285750" indent="-285750">
              <a:buFont typeface="Arial" panose="020B0604020202020204" pitchFamily="34" charset="0"/>
              <a:buChar char="•"/>
            </a:pPr>
            <a:r>
              <a:rPr lang="en-IL" sz="2000" dirty="0"/>
              <a:t>An alternative to retaining memory is the use of non-volatile memory.</a:t>
            </a:r>
          </a:p>
          <a:p>
            <a:pPr marL="285750" indent="-285750">
              <a:buFont typeface="Arial" panose="020B0604020202020204" pitchFamily="34" charset="0"/>
              <a:buChar char="•"/>
            </a:pPr>
            <a:r>
              <a:rPr lang="en-IL" sz="2000" dirty="0"/>
              <a:t>One such component is OTP</a:t>
            </a:r>
            <a:r>
              <a:rPr lang="en-US" sz="2000" dirty="0"/>
              <a:t>, which allows for a device to write once and then read multiple times.</a:t>
            </a:r>
          </a:p>
          <a:p>
            <a:pPr marL="285750" indent="-285750"/>
            <a:r>
              <a:rPr lang="en-US" sz="2000" dirty="0"/>
              <a:t>This component can be integrated into the Si, without the need to increase the complexity of the device.</a:t>
            </a:r>
          </a:p>
          <a:p>
            <a:pPr marL="285750" indent="-285750">
              <a:buFont typeface="Arial" panose="020B0604020202020204" pitchFamily="34" charset="0"/>
              <a:buChar char="•"/>
            </a:pPr>
            <a:r>
              <a:rPr lang="en-US" sz="2000" dirty="0"/>
              <a:t>However, it is basically a one-time write, so multiple writes can be done only a few predetermined times.</a:t>
            </a:r>
          </a:p>
          <a:p>
            <a:pPr marL="285750" indent="-285750">
              <a:buFont typeface="Arial" panose="020B0604020202020204" pitchFamily="34" charset="0"/>
              <a:buChar char="•"/>
            </a:pPr>
            <a:r>
              <a:rPr lang="en-US" sz="2000" dirty="0"/>
              <a:t>Today, MTP (Multiple-time programming) integrated into the Si (on-die)</a:t>
            </a:r>
            <a:r>
              <a:rPr lang="en-US" b="0" i="0" u="none" strike="noStrike" dirty="0">
                <a:solidFill>
                  <a:srgbClr val="212121"/>
                </a:solidFill>
                <a:effectLst/>
                <a:latin typeface="Aptos" panose="020B0004020202020204" pitchFamily="34" charset="0"/>
              </a:rPr>
              <a:t> solutions are usually larger and more power expensive.</a:t>
            </a:r>
            <a:endParaRPr lang="en-US" sz="2000" dirty="0"/>
          </a:p>
          <a:p>
            <a:pPr marL="285750" indent="-285750">
              <a:buFont typeface="Arial" panose="020B0604020202020204" pitchFamily="34" charset="0"/>
              <a:buChar char="•"/>
            </a:pPr>
            <a:r>
              <a:rPr lang="en-US" sz="2000" dirty="0"/>
              <a:t>Adding MTP as external memory will increase the device BOM and complexity significantly.</a:t>
            </a:r>
          </a:p>
          <a:p>
            <a:endParaRPr lang="en-IL" dirty="0"/>
          </a:p>
        </p:txBody>
      </p:sp>
      <p:sp>
        <p:nvSpPr>
          <p:cNvPr id="3" name="TextBox 2">
            <a:extLst>
              <a:ext uri="{FF2B5EF4-FFF2-40B4-BE49-F238E27FC236}">
                <a16:creationId xmlns:a16="http://schemas.microsoft.com/office/drawing/2014/main" id="{1DB6ED29-E334-305C-EF44-9AE5795807C1}"/>
              </a:ext>
            </a:extLst>
          </p:cNvPr>
          <p:cNvSpPr txBox="1"/>
          <p:nvPr/>
        </p:nvSpPr>
        <p:spPr>
          <a:xfrm>
            <a:off x="290065" y="287430"/>
            <a:ext cx="1441420" cy="369332"/>
          </a:xfrm>
          <a:prstGeom prst="rect">
            <a:avLst/>
          </a:prstGeom>
          <a:noFill/>
        </p:spPr>
        <p:txBody>
          <a:bodyPr wrap="none" rtlCol="0">
            <a:spAutoFit/>
          </a:bodyPr>
          <a:lstStyle/>
          <a:p>
            <a:pPr algn="l"/>
            <a:r>
              <a:rPr lang="en-US" b="1" i="0" u="none" strike="noStrike" dirty="0">
                <a:solidFill>
                  <a:srgbClr val="808080"/>
                </a:solidFill>
                <a:effectLst/>
                <a:latin typeface="Arial" panose="020B0604020202020204" pitchFamily="34" charset="0"/>
              </a:rPr>
              <a:t>S2-2406523</a:t>
            </a:r>
            <a:endParaRPr lang="en-IL" dirty="0">
              <a:latin typeface="Avenir Next" panose="020B0503020202020204" pitchFamily="34" charset="0"/>
            </a:endParaRPr>
          </a:p>
        </p:txBody>
      </p:sp>
    </p:spTree>
    <p:extLst>
      <p:ext uri="{BB962C8B-B14F-4D97-AF65-F5344CB8AC3E}">
        <p14:creationId xmlns:p14="http://schemas.microsoft.com/office/powerpoint/2010/main" val="34722352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6093B-144B-6CDC-6FCB-9D049B7B4757}"/>
              </a:ext>
            </a:extLst>
          </p:cNvPr>
          <p:cNvSpPr>
            <a:spLocks noGrp="1"/>
          </p:cNvSpPr>
          <p:nvPr>
            <p:ph type="ctrTitle"/>
          </p:nvPr>
        </p:nvSpPr>
        <p:spPr>
          <a:xfrm>
            <a:off x="1101305" y="656762"/>
            <a:ext cx="9818486" cy="547299"/>
          </a:xfrm>
        </p:spPr>
        <p:txBody>
          <a:bodyPr>
            <a:normAutofit fontScale="90000"/>
          </a:bodyPr>
          <a:lstStyle/>
          <a:p>
            <a:r>
              <a:rPr lang="en-IL" dirty="0"/>
              <a:t>Non-Volatile Memory – Write Operation</a:t>
            </a:r>
          </a:p>
        </p:txBody>
      </p:sp>
      <p:sp>
        <p:nvSpPr>
          <p:cNvPr id="4" name="Content Placeholder 3">
            <a:extLst>
              <a:ext uri="{FF2B5EF4-FFF2-40B4-BE49-F238E27FC236}">
                <a16:creationId xmlns:a16="http://schemas.microsoft.com/office/drawing/2014/main" id="{8A05F231-D81E-DD5F-AD7E-CCBD8607FAAA}"/>
              </a:ext>
            </a:extLst>
          </p:cNvPr>
          <p:cNvSpPr>
            <a:spLocks noGrp="1"/>
          </p:cNvSpPr>
          <p:nvPr>
            <p:ph sz="half" idx="2"/>
          </p:nvPr>
        </p:nvSpPr>
        <p:spPr>
          <a:xfrm>
            <a:off x="517844" y="1584755"/>
            <a:ext cx="11167199" cy="4792895"/>
          </a:xfrm>
        </p:spPr>
        <p:txBody>
          <a:bodyPr>
            <a:normAutofit fontScale="92500" lnSpcReduction="20000"/>
          </a:bodyPr>
          <a:lstStyle/>
          <a:p>
            <a:pPr>
              <a:buFont typeface="Arial" panose="020B0604020202020204" pitchFamily="34" charset="0"/>
              <a:buChar char="•"/>
              <a:defRPr/>
            </a:pPr>
            <a:r>
              <a:rPr lang="en-US" altLang="en-US" sz="2000" kern="0" dirty="0"/>
              <a:t>An example of a </a:t>
            </a:r>
            <a:r>
              <a:rPr lang="en-US" altLang="en-US" sz="2000" kern="0" dirty="0" err="1"/>
              <a:t>AIoT</a:t>
            </a:r>
            <a:r>
              <a:rPr lang="en-US" altLang="en-US" sz="2000" kern="0" dirty="0"/>
              <a:t> device transmission of  30us with EIRP=-</a:t>
            </a:r>
            <a:r>
              <a:rPr lang="en-US" altLang="en-US" kern="0" dirty="0"/>
              <a:t>10dBm</a:t>
            </a:r>
            <a:r>
              <a:rPr lang="en-US" altLang="en-US" sz="2000" kern="0" dirty="0"/>
              <a:t>:</a:t>
            </a:r>
          </a:p>
          <a:p>
            <a:pPr lvl="1">
              <a:buFontTx/>
              <a:buChar char="–"/>
              <a:defRPr/>
            </a:pPr>
            <a:r>
              <a:rPr lang="en-US" altLang="en-US" dirty="0"/>
              <a:t>The energy spread to the air = 3nJ </a:t>
            </a:r>
          </a:p>
          <a:p>
            <a:pPr lvl="1">
              <a:buFontTx/>
              <a:buChar char="–"/>
              <a:defRPr/>
            </a:pPr>
            <a:r>
              <a:rPr lang="en-US" altLang="en-US" dirty="0"/>
              <a:t>In order to transmit, an actual device's total energy consumption of about </a:t>
            </a:r>
            <a:r>
              <a:rPr lang="en-US" altLang="en-US" dirty="0">
                <a:highlight>
                  <a:srgbClr val="FFFF00"/>
                </a:highlight>
              </a:rPr>
              <a:t>30nJ</a:t>
            </a:r>
            <a:r>
              <a:rPr lang="en-US" altLang="en-US" dirty="0"/>
              <a:t> is reasonable</a:t>
            </a:r>
            <a:endParaRPr lang="en-US" sz="2000" dirty="0"/>
          </a:p>
          <a:p>
            <a:pPr marL="285750" indent="-285750">
              <a:buFont typeface="Arial" panose="020B0604020202020204" pitchFamily="34" charset="0"/>
              <a:buChar char="•"/>
            </a:pPr>
            <a:r>
              <a:rPr lang="en-US" sz="2000" dirty="0"/>
              <a:t>Our analysis revealed that </a:t>
            </a:r>
            <a:r>
              <a:rPr lang="en-US" dirty="0"/>
              <a:t>OTP</a:t>
            </a:r>
            <a:r>
              <a:rPr lang="en-US" sz="2000" dirty="0"/>
              <a:t> components can consume as much as </a:t>
            </a:r>
            <a:r>
              <a:rPr lang="en-US" sz="2000" dirty="0">
                <a:highlight>
                  <a:srgbClr val="FFFF00"/>
                </a:highlight>
              </a:rPr>
              <a:t>50-500uJ</a:t>
            </a:r>
            <a:r>
              <a:rPr lang="en-US" sz="2000" dirty="0"/>
              <a:t> </a:t>
            </a:r>
            <a:r>
              <a:rPr lang="en-US" sz="2000" dirty="0">
                <a:highlight>
                  <a:srgbClr val="FFFF00"/>
                </a:highlight>
              </a:rPr>
              <a:t>per writing of 32 bits</a:t>
            </a:r>
            <a:r>
              <a:rPr lang="en-US" sz="2000" dirty="0"/>
              <a:t>. This is orders of </a:t>
            </a:r>
            <a:r>
              <a:rPr lang="en-US" sz="2000" b="1" u="sng" dirty="0"/>
              <a:t>magnitude</a:t>
            </a:r>
            <a:r>
              <a:rPr lang="en-US" sz="2000" b="1" dirty="0"/>
              <a:t> </a:t>
            </a:r>
            <a:r>
              <a:rPr lang="en-US" sz="2000" b="1" u="sng" dirty="0"/>
              <a:t>more</a:t>
            </a:r>
            <a:r>
              <a:rPr lang="en-US" sz="2000" b="1" dirty="0"/>
              <a:t> </a:t>
            </a:r>
            <a:r>
              <a:rPr lang="en-US" sz="2000" dirty="0"/>
              <a:t>energy compared to the energy used by the transmission as seen </a:t>
            </a:r>
            <a:r>
              <a:rPr lang="en-US" dirty="0"/>
              <a:t>above.</a:t>
            </a:r>
          </a:p>
          <a:p>
            <a:pPr marL="285750" indent="-285750">
              <a:buFont typeface="Arial" panose="020B0604020202020204" pitchFamily="34" charset="0"/>
              <a:buChar char="•"/>
            </a:pPr>
            <a:r>
              <a:rPr lang="en-US" dirty="0"/>
              <a:t>There are two ways to perform OTP Write:</a:t>
            </a:r>
          </a:p>
          <a:p>
            <a:pPr marL="742950" lvl="1" indent="-285750"/>
            <a:r>
              <a:rPr lang="en-US" dirty="0"/>
              <a:t>Very high current and voltage for a short period</a:t>
            </a:r>
          </a:p>
          <a:p>
            <a:pPr marL="742950" lvl="1" indent="-285750"/>
            <a:r>
              <a:rPr lang="en-US" dirty="0"/>
              <a:t>Moderate current and voltage (they will probably remain relatively high but acceptable for an Ambient device) for a very long time</a:t>
            </a:r>
          </a:p>
          <a:p>
            <a:pPr marL="285750" indent="-285750">
              <a:buFont typeface="Arial" panose="020B0604020202020204" pitchFamily="34" charset="0"/>
              <a:buChar char="•"/>
            </a:pPr>
            <a:r>
              <a:rPr lang="en-US" dirty="0"/>
              <a:t>In a controlled environment (e.g. production line), the write operation is done using the first option above.</a:t>
            </a:r>
          </a:p>
          <a:p>
            <a:pPr marL="285750" indent="-285750">
              <a:buFont typeface="Arial" panose="020B0604020202020204" pitchFamily="34" charset="0"/>
              <a:buChar char="•"/>
            </a:pPr>
            <a:r>
              <a:rPr lang="en-US" dirty="0"/>
              <a:t>Successful NVM Write operation to an </a:t>
            </a:r>
            <a:r>
              <a:rPr lang="en-US" dirty="0" err="1"/>
              <a:t>AIoT</a:t>
            </a:r>
            <a:r>
              <a:rPr lang="en-US" dirty="0"/>
              <a:t> device in the field, </a:t>
            </a:r>
            <a:r>
              <a:rPr lang="en-US" b="0" i="0" u="none" strike="noStrike" dirty="0">
                <a:solidFill>
                  <a:srgbClr val="212121"/>
                </a:solidFill>
                <a:effectLst/>
                <a:latin typeface="Aptos" panose="020B0004020202020204" pitchFamily="34" charset="0"/>
              </a:rPr>
              <a:t>with low current and voltage might be very slow, or even impractical.</a:t>
            </a:r>
          </a:p>
          <a:p>
            <a:pPr marL="285750" indent="-285750"/>
            <a:r>
              <a:rPr lang="en-US" dirty="0"/>
              <a:t>RRAM NVM is a new promising technology, the energy/bit is scaling to 1pJ [2] [3] .</a:t>
            </a:r>
          </a:p>
          <a:p>
            <a:pPr marL="0" indent="0">
              <a:buNone/>
            </a:pPr>
            <a:r>
              <a:rPr lang="en-US" dirty="0">
                <a:sym typeface="Wingdings" pitchFamily="2" charset="2"/>
              </a:rPr>
              <a:t>	Write operation of </a:t>
            </a:r>
            <a:r>
              <a:rPr lang="en-US" dirty="0"/>
              <a:t>~1kbit of NVM + overhead of operation is achievable in ~</a:t>
            </a:r>
            <a:r>
              <a:rPr lang="en-US" dirty="0" err="1"/>
              <a:t>nJ</a:t>
            </a:r>
            <a:r>
              <a:rPr lang="en-US" dirty="0"/>
              <a:t> range. </a:t>
            </a:r>
          </a:p>
          <a:p>
            <a:pPr marL="0" indent="0">
              <a:buNone/>
            </a:pPr>
            <a:r>
              <a:rPr lang="en-US" dirty="0"/>
              <a:t>	* No offering exists yet, but it is doable and can be made in the future.</a:t>
            </a:r>
            <a:endParaRPr lang="en-US" b="0" i="0" u="none" strike="noStrike" dirty="0">
              <a:solidFill>
                <a:srgbClr val="212121"/>
              </a:solidFill>
              <a:effectLst/>
              <a:latin typeface="Aptos" panose="020B0004020202020204" pitchFamily="34" charset="0"/>
            </a:endParaRPr>
          </a:p>
          <a:p>
            <a:pPr marL="285750" indent="-285750">
              <a:buFont typeface="Arial" panose="020B0604020202020204" pitchFamily="34" charset="0"/>
              <a:buChar char="•"/>
            </a:pPr>
            <a:endParaRPr lang="en-US" dirty="0"/>
          </a:p>
          <a:p>
            <a:pPr marL="0" indent="0">
              <a:buNone/>
            </a:pPr>
            <a:endParaRPr lang="en-IL" dirty="0"/>
          </a:p>
        </p:txBody>
      </p:sp>
      <p:sp>
        <p:nvSpPr>
          <p:cNvPr id="3" name="TextBox 2">
            <a:extLst>
              <a:ext uri="{FF2B5EF4-FFF2-40B4-BE49-F238E27FC236}">
                <a16:creationId xmlns:a16="http://schemas.microsoft.com/office/drawing/2014/main" id="{952FB633-1A41-8F35-9C0F-B507F78D93F9}"/>
              </a:ext>
            </a:extLst>
          </p:cNvPr>
          <p:cNvSpPr txBox="1"/>
          <p:nvPr/>
        </p:nvSpPr>
        <p:spPr>
          <a:xfrm>
            <a:off x="290065" y="295684"/>
            <a:ext cx="1441420" cy="369332"/>
          </a:xfrm>
          <a:prstGeom prst="rect">
            <a:avLst/>
          </a:prstGeom>
          <a:noFill/>
        </p:spPr>
        <p:txBody>
          <a:bodyPr wrap="none" rtlCol="0">
            <a:spAutoFit/>
          </a:bodyPr>
          <a:lstStyle/>
          <a:p>
            <a:pPr algn="l"/>
            <a:r>
              <a:rPr lang="en-US" b="1" i="0" u="none" strike="noStrike" dirty="0">
                <a:solidFill>
                  <a:srgbClr val="808080"/>
                </a:solidFill>
                <a:effectLst/>
                <a:latin typeface="Arial" panose="020B0604020202020204" pitchFamily="34" charset="0"/>
              </a:rPr>
              <a:t>S2-2406523</a:t>
            </a:r>
            <a:endParaRPr lang="en-IL" dirty="0">
              <a:latin typeface="Avenir Next" panose="020B0503020202020204" pitchFamily="34" charset="0"/>
            </a:endParaRPr>
          </a:p>
        </p:txBody>
      </p:sp>
    </p:spTree>
    <p:extLst>
      <p:ext uri="{BB962C8B-B14F-4D97-AF65-F5344CB8AC3E}">
        <p14:creationId xmlns:p14="http://schemas.microsoft.com/office/powerpoint/2010/main" val="10146821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0CFBCE-189A-565F-C984-9074D0DFA5B4}"/>
              </a:ext>
            </a:extLst>
          </p:cNvPr>
          <p:cNvSpPr>
            <a:spLocks noGrp="1"/>
          </p:cNvSpPr>
          <p:nvPr>
            <p:ph type="ctrTitle"/>
          </p:nvPr>
        </p:nvSpPr>
        <p:spPr>
          <a:xfrm>
            <a:off x="1101305" y="762929"/>
            <a:ext cx="9221500" cy="547299"/>
          </a:xfrm>
        </p:spPr>
        <p:txBody>
          <a:bodyPr>
            <a:normAutofit fontScale="90000"/>
          </a:bodyPr>
          <a:lstStyle/>
          <a:p>
            <a:r>
              <a:rPr lang="en-IL" dirty="0"/>
              <a:t>Impact of Memory Retention</a:t>
            </a:r>
          </a:p>
        </p:txBody>
      </p:sp>
      <p:sp>
        <p:nvSpPr>
          <p:cNvPr id="4" name="Content Placeholder 3">
            <a:extLst>
              <a:ext uri="{FF2B5EF4-FFF2-40B4-BE49-F238E27FC236}">
                <a16:creationId xmlns:a16="http://schemas.microsoft.com/office/drawing/2014/main" id="{D7A59ABC-E85F-6063-D923-27DE665FF307}"/>
              </a:ext>
            </a:extLst>
          </p:cNvPr>
          <p:cNvSpPr>
            <a:spLocks noGrp="1"/>
          </p:cNvSpPr>
          <p:nvPr>
            <p:ph sz="half" idx="2"/>
          </p:nvPr>
        </p:nvSpPr>
        <p:spPr>
          <a:xfrm>
            <a:off x="1101305" y="1718631"/>
            <a:ext cx="9937596" cy="4482607"/>
          </a:xfrm>
        </p:spPr>
        <p:txBody>
          <a:bodyPr/>
          <a:lstStyle/>
          <a:p>
            <a:pPr marL="342900" indent="-342900">
              <a:buFont typeface="Arial" panose="020B0604020202020204" pitchFamily="34" charset="0"/>
              <a:buChar char="•"/>
            </a:pPr>
            <a:r>
              <a:rPr kumimoji="0" lang="en-US" altLang="en-US" sz="200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rPr>
              <a:t>A</a:t>
            </a:r>
            <a:r>
              <a:rPr lang="en-US" altLang="en-US" sz="2000" dirty="0" err="1">
                <a:solidFill>
                  <a:schemeClr val="tx1"/>
                </a:solidFill>
                <a:ea typeface="MS PGothic" panose="020B0600070205080204" pitchFamily="34" charset="-128"/>
                <a:cs typeface="MS PGothic" panose="020B0600070205080204" pitchFamily="34" charset="-128"/>
              </a:rPr>
              <a:t>mbient</a:t>
            </a:r>
            <a:r>
              <a:rPr lang="en-US" altLang="en-US" sz="2000" dirty="0">
                <a:solidFill>
                  <a:schemeClr val="tx1"/>
                </a:solidFill>
                <a:ea typeface="MS PGothic" panose="020B0600070205080204" pitchFamily="34" charset="-128"/>
                <a:cs typeface="MS PGothic" panose="020B0600070205080204" pitchFamily="34" charset="-128"/>
              </a:rPr>
              <a:t> IoT devices</a:t>
            </a:r>
            <a:r>
              <a:rPr lang="en-IL" sz="2000" dirty="0"/>
              <a:t> are required to support energy harvesting power delivery.</a:t>
            </a:r>
          </a:p>
          <a:p>
            <a:pPr marL="342900" indent="-342900">
              <a:buFont typeface="Arial" panose="020B0604020202020204" pitchFamily="34" charset="0"/>
              <a:buChar char="•"/>
            </a:pPr>
            <a:r>
              <a:rPr lang="en-IL" sz="2000" dirty="0"/>
              <a:t>This means these devices are not always powered on, and most of the time are either powered off or work on the remaining energy from the last energizing</a:t>
            </a:r>
          </a:p>
          <a:p>
            <a:pPr marL="342900" indent="-342900">
              <a:buFont typeface="Arial" panose="020B0604020202020204" pitchFamily="34" charset="0"/>
              <a:buChar char="•"/>
            </a:pPr>
            <a:r>
              <a:rPr lang="en-IL" sz="2000" dirty="0"/>
              <a:t>One of the biggest energy-consuming blocks is memory.</a:t>
            </a:r>
          </a:p>
          <a:p>
            <a:pPr marL="342900" indent="-342900">
              <a:buFont typeface="Arial" panose="020B0604020202020204" pitchFamily="34" charset="0"/>
              <a:buChar char="•"/>
            </a:pPr>
            <a:r>
              <a:rPr lang="en-IL" sz="2000" dirty="0"/>
              <a:t>While on a dynamic power regime, the memory power consumption is comparable to the rest of the circuitry operating within the </a:t>
            </a:r>
            <a:r>
              <a:rPr kumimoji="0" lang="en-US" altLang="en-US" sz="200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rPr>
              <a:t>A</a:t>
            </a:r>
            <a:r>
              <a:rPr lang="en-US" altLang="en-US" sz="2000" dirty="0" err="1">
                <a:solidFill>
                  <a:schemeClr val="tx1"/>
                </a:solidFill>
                <a:ea typeface="MS PGothic" panose="020B0600070205080204" pitchFamily="34" charset="-128"/>
                <a:cs typeface="MS PGothic" panose="020B0600070205080204" pitchFamily="34" charset="-128"/>
              </a:rPr>
              <a:t>mbient</a:t>
            </a:r>
            <a:r>
              <a:rPr lang="en-US" altLang="en-US" sz="2000" dirty="0">
                <a:solidFill>
                  <a:schemeClr val="tx1"/>
                </a:solidFill>
                <a:ea typeface="MS PGothic" panose="020B0600070205080204" pitchFamily="34" charset="-128"/>
                <a:cs typeface="MS PGothic" panose="020B0600070205080204" pitchFamily="34" charset="-128"/>
              </a:rPr>
              <a:t> IoT devices</a:t>
            </a:r>
            <a:r>
              <a:rPr lang="en-IL" sz="2000" dirty="0"/>
              <a:t>.</a:t>
            </a:r>
          </a:p>
          <a:p>
            <a:pPr marL="342900" indent="-342900">
              <a:buFont typeface="Arial" panose="020B0604020202020204" pitchFamily="34" charset="0"/>
              <a:buChar char="•"/>
            </a:pPr>
            <a:r>
              <a:rPr lang="en-IL" sz="2000" dirty="0"/>
              <a:t>But while staying non-active/standby (meaning no transmit or receive) any requirement to </a:t>
            </a:r>
            <a:r>
              <a:rPr lang="en-IL" sz="2000" dirty="0">
                <a:highlight>
                  <a:srgbClr val="FFFF00"/>
                </a:highlight>
              </a:rPr>
              <a:t>retain memory values is energetically expensive </a:t>
            </a:r>
            <a:r>
              <a:rPr lang="en-IL" sz="2000" dirty="0"/>
              <a:t>- especially if this is required for long times [</a:t>
            </a:r>
            <a:r>
              <a:rPr lang="he-IL" sz="2000" dirty="0"/>
              <a:t>1</a:t>
            </a:r>
            <a:r>
              <a:rPr lang="en-IL" sz="2000" dirty="0"/>
              <a:t>].</a:t>
            </a:r>
          </a:p>
          <a:p>
            <a:pPr marL="342900" indent="-342900">
              <a:buFont typeface="Arial" panose="020B0604020202020204" pitchFamily="34" charset="0"/>
              <a:buChar char="•"/>
            </a:pPr>
            <a:r>
              <a:rPr lang="en-IL" sz="2000" dirty="0"/>
              <a:t>Various SRAM technologies with low retention power consumption exist, but between 20-200fW/bit are achievable in commercial products.</a:t>
            </a:r>
          </a:p>
          <a:p>
            <a:pPr marL="342900" indent="-342900">
              <a:buFont typeface="Arial" panose="020B0604020202020204" pitchFamily="34" charset="0"/>
              <a:buChar char="•"/>
            </a:pPr>
            <a:r>
              <a:rPr lang="en-IL" sz="2000" dirty="0"/>
              <a:t>So, holding 1Kbyte for 1 minute takes </a:t>
            </a:r>
            <a:r>
              <a:rPr lang="en-IL" sz="2000" dirty="0">
                <a:highlight>
                  <a:srgbClr val="FFFF00"/>
                </a:highlight>
              </a:rPr>
              <a:t>10nJ</a:t>
            </a:r>
            <a:r>
              <a:rPr lang="en-IL" sz="2000" dirty="0"/>
              <a:t>, which is comparable to the transmission energy as seen in slide </a:t>
            </a:r>
            <a:r>
              <a:rPr lang="he-IL" sz="2000" dirty="0"/>
              <a:t>8</a:t>
            </a:r>
            <a:r>
              <a:rPr lang="en-IL" sz="2000" dirty="0"/>
              <a:t>.</a:t>
            </a:r>
          </a:p>
          <a:p>
            <a:endParaRPr lang="en-IL" dirty="0"/>
          </a:p>
        </p:txBody>
      </p:sp>
      <p:sp>
        <p:nvSpPr>
          <p:cNvPr id="3" name="TextBox 2">
            <a:extLst>
              <a:ext uri="{FF2B5EF4-FFF2-40B4-BE49-F238E27FC236}">
                <a16:creationId xmlns:a16="http://schemas.microsoft.com/office/drawing/2014/main" id="{8570D47A-2246-2773-B8A8-9E3317CFCCD1}"/>
              </a:ext>
            </a:extLst>
          </p:cNvPr>
          <p:cNvSpPr txBox="1"/>
          <p:nvPr/>
        </p:nvSpPr>
        <p:spPr>
          <a:xfrm>
            <a:off x="380595" y="287430"/>
            <a:ext cx="1441420" cy="369332"/>
          </a:xfrm>
          <a:prstGeom prst="rect">
            <a:avLst/>
          </a:prstGeom>
          <a:noFill/>
        </p:spPr>
        <p:txBody>
          <a:bodyPr wrap="none" rtlCol="0">
            <a:spAutoFit/>
          </a:bodyPr>
          <a:lstStyle/>
          <a:p>
            <a:pPr algn="l"/>
            <a:r>
              <a:rPr lang="en-US" b="1" i="0" u="none" strike="noStrike" dirty="0">
                <a:solidFill>
                  <a:srgbClr val="808080"/>
                </a:solidFill>
                <a:effectLst/>
                <a:latin typeface="Arial" panose="020B0604020202020204" pitchFamily="34" charset="0"/>
              </a:rPr>
              <a:t>S2-2406523</a:t>
            </a:r>
            <a:endParaRPr lang="en-IL" dirty="0">
              <a:latin typeface="Avenir Next" panose="020B0503020202020204" pitchFamily="34" charset="0"/>
            </a:endParaRPr>
          </a:p>
        </p:txBody>
      </p:sp>
    </p:spTree>
    <p:extLst>
      <p:ext uri="{BB962C8B-B14F-4D97-AF65-F5344CB8AC3E}">
        <p14:creationId xmlns:p14="http://schemas.microsoft.com/office/powerpoint/2010/main" val="6116971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ECF5D-DB0B-1B81-C3DB-57B0FF93901A}"/>
              </a:ext>
            </a:extLst>
          </p:cNvPr>
          <p:cNvSpPr>
            <a:spLocks noGrp="1"/>
          </p:cNvSpPr>
          <p:nvPr>
            <p:ph type="ctrTitle"/>
          </p:nvPr>
        </p:nvSpPr>
        <p:spPr/>
        <p:txBody>
          <a:bodyPr>
            <a:normAutofit fontScale="90000"/>
          </a:bodyPr>
          <a:lstStyle/>
          <a:p>
            <a:r>
              <a:rPr lang="en-IL" dirty="0"/>
              <a:t>Summary</a:t>
            </a:r>
          </a:p>
        </p:txBody>
      </p:sp>
      <p:sp>
        <p:nvSpPr>
          <p:cNvPr id="4" name="Content Placeholder 3">
            <a:extLst>
              <a:ext uri="{FF2B5EF4-FFF2-40B4-BE49-F238E27FC236}">
                <a16:creationId xmlns:a16="http://schemas.microsoft.com/office/drawing/2014/main" id="{706C0C7B-D93C-0E04-0BCB-A05EFF92D38E}"/>
              </a:ext>
            </a:extLst>
          </p:cNvPr>
          <p:cNvSpPr>
            <a:spLocks noGrp="1"/>
          </p:cNvSpPr>
          <p:nvPr>
            <p:ph sz="half" idx="2"/>
          </p:nvPr>
        </p:nvSpPr>
        <p:spPr>
          <a:xfrm>
            <a:off x="1061100" y="1586706"/>
            <a:ext cx="10069799" cy="4792060"/>
          </a:xfrm>
        </p:spPr>
        <p:txBody>
          <a:bodyPr>
            <a:normAutofit/>
          </a:bodyPr>
          <a:lstStyle/>
          <a:p>
            <a:pPr>
              <a:buFont typeface="Arial" panose="020B0604020202020204" pitchFamily="34" charset="0"/>
              <a:buChar char="•"/>
            </a:pPr>
            <a:r>
              <a:rPr lang="en-IL" sz="2400" dirty="0"/>
              <a:t>A</a:t>
            </a:r>
            <a:r>
              <a:rPr lang="en-US" sz="2400" dirty="0"/>
              <a:t> few possible limitations of Ambient  IoT harvesting-based devices and NW were presented</a:t>
            </a:r>
            <a:r>
              <a:rPr lang="en-IL" sz="2400" dirty="0"/>
              <a:t>: </a:t>
            </a:r>
            <a:endParaRPr lang="en-US" sz="2400" dirty="0"/>
          </a:p>
          <a:p>
            <a:pPr marL="800100" lvl="1" indent="-342900">
              <a:buFont typeface="+mj-lt"/>
              <a:buAutoNum type="arabicPeriod"/>
            </a:pPr>
            <a:r>
              <a:rPr lang="en-US" sz="2000" dirty="0"/>
              <a:t>The device availability, for Rx or Tx, depends on the device energy level at the required time</a:t>
            </a:r>
          </a:p>
          <a:p>
            <a:pPr marL="800100" lvl="1" indent="-342900">
              <a:buFont typeface="+mj-lt"/>
              <a:buAutoNum type="arabicPeriod"/>
            </a:pPr>
            <a:r>
              <a:rPr lang="en-US" sz="2000" dirty="0"/>
              <a:t>MAC protocol </a:t>
            </a:r>
            <a:r>
              <a:rPr lang="en-US" sz="2000" u="sng" dirty="0"/>
              <a:t>must</a:t>
            </a:r>
            <a:r>
              <a:rPr lang="en-US" sz="2000" dirty="0"/>
              <a:t> consider that at a given point in time, not all devices </a:t>
            </a:r>
            <a:r>
              <a:rPr lang="en-US" sz="2000" b="1" dirty="0"/>
              <a:t>may </a:t>
            </a:r>
            <a:r>
              <a:rPr lang="en-US" sz="2000" dirty="0"/>
              <a:t>be active. </a:t>
            </a:r>
          </a:p>
          <a:p>
            <a:pPr marL="800100" lvl="1" indent="-342900">
              <a:buFont typeface="+mj-lt"/>
              <a:buAutoNum type="arabicPeriod"/>
            </a:pPr>
            <a:r>
              <a:rPr lang="en-US" sz="2000" dirty="0"/>
              <a:t>Successful NVM Write operation to an </a:t>
            </a:r>
            <a:r>
              <a:rPr lang="en-US" sz="2000" dirty="0" err="1"/>
              <a:t>AIoT</a:t>
            </a:r>
            <a:r>
              <a:rPr lang="en-US" sz="2000" dirty="0"/>
              <a:t> device in the field, with low current and voltage might be very slow, or even impractical.</a:t>
            </a:r>
          </a:p>
          <a:p>
            <a:pPr marL="800100" lvl="1" indent="-342900">
              <a:buFont typeface="+mj-lt"/>
              <a:buAutoNum type="arabicPeriod"/>
            </a:pPr>
            <a:r>
              <a:rPr lang="en-IL" sz="2000" dirty="0"/>
              <a:t>The amount of energy required to hold 1Kbyte for 1 minute is comparable to the transmission energy</a:t>
            </a:r>
          </a:p>
          <a:p>
            <a:r>
              <a:rPr lang="en-IL" sz="2400" dirty="0"/>
              <a:t>We suggest considering these limitations when comparing different options and solutions for adoption in the standard</a:t>
            </a:r>
          </a:p>
          <a:p>
            <a:pPr lvl="1"/>
            <a:endParaRPr lang="en-US" sz="2400" dirty="0"/>
          </a:p>
          <a:p>
            <a:pPr marL="0" indent="0">
              <a:buNone/>
            </a:pPr>
            <a:endParaRPr lang="en-IL" sz="2000" dirty="0"/>
          </a:p>
          <a:p>
            <a:pPr marL="0" indent="0"/>
            <a:endParaRPr lang="en-IL" sz="2000" dirty="0"/>
          </a:p>
          <a:p>
            <a:endParaRPr lang="en-IL" dirty="0"/>
          </a:p>
        </p:txBody>
      </p:sp>
      <p:sp>
        <p:nvSpPr>
          <p:cNvPr id="3" name="TextBox 2">
            <a:extLst>
              <a:ext uri="{FF2B5EF4-FFF2-40B4-BE49-F238E27FC236}">
                <a16:creationId xmlns:a16="http://schemas.microsoft.com/office/drawing/2014/main" id="{562B4E56-CD0E-BB8B-6107-E89D0222BDB6}"/>
              </a:ext>
            </a:extLst>
          </p:cNvPr>
          <p:cNvSpPr txBox="1"/>
          <p:nvPr/>
        </p:nvSpPr>
        <p:spPr>
          <a:xfrm>
            <a:off x="340390" y="393597"/>
            <a:ext cx="1441420" cy="369332"/>
          </a:xfrm>
          <a:prstGeom prst="rect">
            <a:avLst/>
          </a:prstGeom>
          <a:noFill/>
        </p:spPr>
        <p:txBody>
          <a:bodyPr wrap="none" rtlCol="0">
            <a:spAutoFit/>
          </a:bodyPr>
          <a:lstStyle/>
          <a:p>
            <a:pPr algn="l"/>
            <a:r>
              <a:rPr lang="en-US" b="1" i="0" u="none" strike="noStrike" dirty="0">
                <a:solidFill>
                  <a:srgbClr val="808080"/>
                </a:solidFill>
                <a:effectLst/>
                <a:latin typeface="Arial" panose="020B0604020202020204" pitchFamily="34" charset="0"/>
              </a:rPr>
              <a:t>S2-2406523</a:t>
            </a:r>
            <a:endParaRPr lang="en-IL" dirty="0">
              <a:latin typeface="Avenir Next" panose="020B0503020202020204" pitchFamily="34" charset="0"/>
            </a:endParaRPr>
          </a:p>
        </p:txBody>
      </p:sp>
    </p:spTree>
    <p:extLst>
      <p:ext uri="{BB962C8B-B14F-4D97-AF65-F5344CB8AC3E}">
        <p14:creationId xmlns:p14="http://schemas.microsoft.com/office/powerpoint/2010/main" val="22946798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A3B23A-6ADB-9AE2-4DD2-43D1325BB4DC}"/>
              </a:ext>
            </a:extLst>
          </p:cNvPr>
          <p:cNvSpPr>
            <a:spLocks noGrp="1"/>
          </p:cNvSpPr>
          <p:nvPr>
            <p:ph type="ctrTitle"/>
          </p:nvPr>
        </p:nvSpPr>
        <p:spPr>
          <a:xfrm>
            <a:off x="1105984" y="1000251"/>
            <a:ext cx="6625087" cy="547299"/>
          </a:xfrm>
        </p:spPr>
        <p:txBody>
          <a:bodyPr>
            <a:normAutofit fontScale="90000"/>
          </a:bodyPr>
          <a:lstStyle/>
          <a:p>
            <a:r>
              <a:rPr lang="en-GB" dirty="0"/>
              <a:t>References</a:t>
            </a:r>
            <a:endParaRPr lang="en-IL" dirty="0"/>
          </a:p>
        </p:txBody>
      </p:sp>
      <p:sp>
        <p:nvSpPr>
          <p:cNvPr id="5" name="Content Placeholder 1">
            <a:extLst>
              <a:ext uri="{FF2B5EF4-FFF2-40B4-BE49-F238E27FC236}">
                <a16:creationId xmlns:a16="http://schemas.microsoft.com/office/drawing/2014/main" id="{AEB63DB9-473D-9C56-9A54-F2A770571A7C}"/>
              </a:ext>
            </a:extLst>
          </p:cNvPr>
          <p:cNvSpPr txBox="1">
            <a:spLocks/>
          </p:cNvSpPr>
          <p:nvPr/>
        </p:nvSpPr>
        <p:spPr>
          <a:xfrm>
            <a:off x="799711" y="2025571"/>
            <a:ext cx="10361084" cy="2922218"/>
          </a:xfrm>
          <a:prstGeom prst="rect">
            <a:avLst/>
          </a:prstGeom>
        </p:spPr>
        <p:txBody>
          <a:bodyPr anchor="b"/>
          <a:lstStyle>
            <a:lvl1pPr marL="0" indent="0" algn="l" defTabSz="914400" rtl="0" eaLnBrk="1" latinLnBrk="0" hangingPunct="1">
              <a:lnSpc>
                <a:spcPct val="90000"/>
              </a:lnSpc>
              <a:spcBef>
                <a:spcPts val="1000"/>
              </a:spcBef>
              <a:buFont typeface="Arial" panose="020B0604020202020204" pitchFamily="34" charset="0"/>
              <a:buNone/>
              <a:defRPr sz="2400" b="0" i="0" kern="1200" baseline="0">
                <a:solidFill>
                  <a:schemeClr val="accent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i="0" kern="1200">
                <a:solidFill>
                  <a:schemeClr val="tx1"/>
                </a:solidFill>
                <a:latin typeface="Avenir Book" panose="02000503020000020003"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i="0" kern="1200">
                <a:solidFill>
                  <a:schemeClr val="tx1"/>
                </a:solidFill>
                <a:latin typeface="Avenir Book" panose="02000503020000020003" pitchFamily="2"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i="0" kern="1200">
                <a:solidFill>
                  <a:schemeClr val="tx1"/>
                </a:solidFill>
                <a:latin typeface="Avenir Book" panose="02000503020000020003" pitchFamily="2"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i="0" kern="1200">
                <a:solidFill>
                  <a:schemeClr val="tx1"/>
                </a:solidFill>
                <a:latin typeface="Avenir Book" panose="02000503020000020003"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284163" lvl="1" indent="-284163" algn="just" defTabSz="449263">
              <a:buClr>
                <a:srgbClr val="000000"/>
              </a:buClr>
              <a:buSzPct val="100000"/>
              <a:buFont typeface="+mj-lt"/>
              <a:buAutoNum type="arabicPeriod"/>
            </a:pPr>
            <a:r>
              <a:rPr lang="en-US" sz="1400" b="0" kern="0" dirty="0">
                <a:latin typeface="+mn-lt"/>
                <a:ea typeface="+mj-ea"/>
                <a:cs typeface="+mj-cs"/>
              </a:rPr>
              <a:t>J. </a:t>
            </a:r>
            <a:r>
              <a:rPr lang="en-US" sz="1400" b="0" kern="0" dirty="0" err="1">
                <a:latin typeface="+mn-lt"/>
                <a:ea typeface="+mj-ea"/>
                <a:cs typeface="+mj-cs"/>
              </a:rPr>
              <a:t>Kwong</a:t>
            </a:r>
            <a:r>
              <a:rPr lang="en-US" sz="1400" b="0" kern="0" dirty="0">
                <a:latin typeface="+mn-lt"/>
                <a:ea typeface="+mj-ea"/>
                <a:cs typeface="+mj-cs"/>
              </a:rPr>
              <a:t>, et al, “A 65 nm sub-Vt microcontroller with integrated SRAM and switched-capacitor DC-DC converter,” in IEEE Int. Solid-State Circuits Conf. (ISSCC) Dig. Tech. Papers, 2008, pp. 318–319. </a:t>
            </a:r>
          </a:p>
          <a:p>
            <a:pPr marL="284163" lvl="1" indent="-284163" algn="just" defTabSz="449263">
              <a:buClr>
                <a:srgbClr val="000000"/>
              </a:buClr>
              <a:buSzPct val="100000"/>
              <a:buFont typeface="+mj-lt"/>
              <a:buAutoNum type="arabicPeriod"/>
            </a:pPr>
            <a:r>
              <a:rPr lang="en-US" sz="1400" b="0" kern="0" dirty="0">
                <a:latin typeface="+mn-lt"/>
                <a:ea typeface="+mj-ea"/>
                <a:cs typeface="+mj-cs"/>
              </a:rPr>
              <a:t>C. </a:t>
            </a:r>
            <a:r>
              <a:rPr lang="en-US" sz="1400" b="0" kern="0" dirty="0" err="1">
                <a:latin typeface="+mn-lt"/>
                <a:ea typeface="+mj-ea"/>
                <a:cs typeface="+mj-cs"/>
              </a:rPr>
              <a:t>Cagli</a:t>
            </a:r>
            <a:r>
              <a:rPr lang="en-US" sz="1400" b="0" kern="0" dirty="0">
                <a:latin typeface="+mn-lt"/>
                <a:ea typeface="+mj-ea"/>
                <a:cs typeface="+mj-cs"/>
              </a:rPr>
              <a:t> et al., "Study of the Energy Consumption Optimization on RRAM Memory Array for SCM Applications," 2017 IEEE International Memory Workshop (IMW), Monterey, CA, USA, 2017, pp. 1-4, </a:t>
            </a:r>
            <a:r>
              <a:rPr lang="en-US" sz="1400" b="0" kern="0" dirty="0" err="1">
                <a:latin typeface="+mn-lt"/>
                <a:ea typeface="+mj-ea"/>
                <a:cs typeface="+mj-cs"/>
              </a:rPr>
              <a:t>doi</a:t>
            </a:r>
            <a:r>
              <a:rPr lang="en-US" sz="1400" b="0" kern="0" dirty="0">
                <a:latin typeface="+mn-lt"/>
                <a:ea typeface="+mj-ea"/>
                <a:cs typeface="+mj-cs"/>
              </a:rPr>
              <a:t>: 10.1109/IMW.2017.7939106. keywords: {</a:t>
            </a:r>
            <a:r>
              <a:rPr lang="en-US" sz="1400" b="0" kern="0" dirty="0" err="1">
                <a:latin typeface="+mn-lt"/>
                <a:ea typeface="+mj-ea"/>
                <a:cs typeface="+mj-cs"/>
              </a:rPr>
              <a:t>Programming;Energy</a:t>
            </a:r>
            <a:r>
              <a:rPr lang="en-US" sz="1400" b="0" kern="0" dirty="0">
                <a:latin typeface="+mn-lt"/>
                <a:ea typeface="+mj-ea"/>
                <a:cs typeface="+mj-cs"/>
              </a:rPr>
              <a:t> </a:t>
            </a:r>
            <a:r>
              <a:rPr lang="en-US" sz="1400" b="0" kern="0" dirty="0" err="1">
                <a:latin typeface="+mn-lt"/>
                <a:ea typeface="+mj-ea"/>
                <a:cs typeface="+mj-cs"/>
              </a:rPr>
              <a:t>consumption;Resistance;Memory</a:t>
            </a:r>
            <a:r>
              <a:rPr lang="en-US" sz="1400" b="0" kern="0" dirty="0">
                <a:latin typeface="+mn-lt"/>
                <a:ea typeface="+mj-ea"/>
                <a:cs typeface="+mj-cs"/>
              </a:rPr>
              <a:t> </a:t>
            </a:r>
            <a:r>
              <a:rPr lang="en-US" sz="1400" b="0" kern="0" dirty="0" err="1">
                <a:latin typeface="+mn-lt"/>
                <a:ea typeface="+mj-ea"/>
                <a:cs typeface="+mj-cs"/>
              </a:rPr>
              <a:t>management;Aging;Hafnium</a:t>
            </a:r>
            <a:r>
              <a:rPr lang="en-US" sz="1400" b="0" kern="0" dirty="0">
                <a:latin typeface="+mn-lt"/>
                <a:ea typeface="+mj-ea"/>
                <a:cs typeface="+mj-cs"/>
              </a:rPr>
              <a:t> </a:t>
            </a:r>
            <a:r>
              <a:rPr lang="en-US" sz="1400" b="0" kern="0" dirty="0" err="1">
                <a:latin typeface="+mn-lt"/>
                <a:ea typeface="+mj-ea"/>
                <a:cs typeface="+mj-cs"/>
              </a:rPr>
              <a:t>compounds;Random</a:t>
            </a:r>
            <a:r>
              <a:rPr lang="en-US" sz="1400" b="0" kern="0" dirty="0">
                <a:latin typeface="+mn-lt"/>
                <a:ea typeface="+mj-ea"/>
                <a:cs typeface="+mj-cs"/>
              </a:rPr>
              <a:t> access memory},</a:t>
            </a:r>
          </a:p>
          <a:p>
            <a:pPr marL="284163" lvl="1" indent="-284163" algn="just" defTabSz="449263">
              <a:buClr>
                <a:srgbClr val="000000"/>
              </a:buClr>
              <a:buSzPct val="100000"/>
              <a:buFont typeface="+mj-lt"/>
              <a:buAutoNum type="arabicPeriod"/>
            </a:pPr>
            <a:r>
              <a:rPr lang="en-US" sz="1400" b="0" kern="0" dirty="0">
                <a:latin typeface="+mn-lt"/>
                <a:ea typeface="+mj-ea"/>
                <a:cs typeface="+mj-cs"/>
              </a:rPr>
              <a:t>Zahoor, Furqan, Tun Zainal </a:t>
            </a:r>
            <a:r>
              <a:rPr lang="en-US" sz="1400" b="0" kern="0" dirty="0" err="1">
                <a:latin typeface="+mn-lt"/>
                <a:ea typeface="+mj-ea"/>
                <a:cs typeface="+mj-cs"/>
              </a:rPr>
              <a:t>Azni</a:t>
            </a:r>
            <a:r>
              <a:rPr lang="en-US" sz="1400" b="0" kern="0" dirty="0">
                <a:latin typeface="+mn-lt"/>
                <a:ea typeface="+mj-ea"/>
                <a:cs typeface="+mj-cs"/>
              </a:rPr>
              <a:t> </a:t>
            </a:r>
            <a:r>
              <a:rPr lang="en-US" sz="1400" b="0" kern="0" dirty="0" err="1">
                <a:latin typeface="+mn-lt"/>
                <a:ea typeface="+mj-ea"/>
                <a:cs typeface="+mj-cs"/>
              </a:rPr>
              <a:t>Zulkifli</a:t>
            </a:r>
            <a:r>
              <a:rPr lang="en-US" sz="1400" b="0" kern="0" dirty="0">
                <a:latin typeface="+mn-lt"/>
                <a:ea typeface="+mj-ea"/>
                <a:cs typeface="+mj-cs"/>
              </a:rPr>
              <a:t>, and Farooq Ahmad </a:t>
            </a:r>
            <a:r>
              <a:rPr lang="en-US" sz="1400" b="0" kern="0" dirty="0" err="1">
                <a:latin typeface="+mn-lt"/>
                <a:ea typeface="+mj-ea"/>
                <a:cs typeface="+mj-cs"/>
              </a:rPr>
              <a:t>Khanday</a:t>
            </a:r>
            <a:r>
              <a:rPr lang="en-US" sz="1400" b="0" kern="0" dirty="0">
                <a:latin typeface="+mn-lt"/>
                <a:ea typeface="+mj-ea"/>
                <a:cs typeface="+mj-cs"/>
              </a:rPr>
              <a:t>. "Resistive random access memory (RRAM): an overview of materials, switching mechanism, performance, multilevel cell (MLC) storage, modeling, and applications." Nanoscale research letters 15 (2020): 1-26.</a:t>
            </a:r>
          </a:p>
          <a:p>
            <a:pPr marL="0" lvl="1" algn="just" defTabSz="449263">
              <a:buClr>
                <a:srgbClr val="000000"/>
              </a:buClr>
              <a:buSzPct val="100000"/>
            </a:pPr>
            <a:endParaRPr lang="en-US" sz="1400" b="0" kern="0" dirty="0">
              <a:latin typeface="+mn-lt"/>
              <a:ea typeface="+mj-ea"/>
              <a:cs typeface="+mj-cs"/>
            </a:endParaRPr>
          </a:p>
          <a:p>
            <a:endParaRPr lang="en-GB" sz="1400" kern="0" dirty="0">
              <a:solidFill>
                <a:schemeClr val="tx1"/>
              </a:solidFill>
              <a:latin typeface="+mn-lt"/>
              <a:ea typeface="+mj-ea"/>
              <a:cs typeface="+mj-cs"/>
            </a:endParaRPr>
          </a:p>
        </p:txBody>
      </p:sp>
      <p:sp>
        <p:nvSpPr>
          <p:cNvPr id="3" name="TextBox 2">
            <a:extLst>
              <a:ext uri="{FF2B5EF4-FFF2-40B4-BE49-F238E27FC236}">
                <a16:creationId xmlns:a16="http://schemas.microsoft.com/office/drawing/2014/main" id="{81463595-FAEE-4224-32DA-90DB74D60E7F}"/>
              </a:ext>
            </a:extLst>
          </p:cNvPr>
          <p:cNvSpPr txBox="1"/>
          <p:nvPr/>
        </p:nvSpPr>
        <p:spPr>
          <a:xfrm>
            <a:off x="385274" y="328821"/>
            <a:ext cx="1441420" cy="369332"/>
          </a:xfrm>
          <a:prstGeom prst="rect">
            <a:avLst/>
          </a:prstGeom>
          <a:noFill/>
        </p:spPr>
        <p:txBody>
          <a:bodyPr wrap="none" rtlCol="0">
            <a:spAutoFit/>
          </a:bodyPr>
          <a:lstStyle/>
          <a:p>
            <a:pPr algn="l"/>
            <a:r>
              <a:rPr lang="en-US" b="1" i="0" u="none" strike="noStrike" dirty="0">
                <a:solidFill>
                  <a:srgbClr val="808080"/>
                </a:solidFill>
                <a:effectLst/>
                <a:latin typeface="Arial" panose="020B0604020202020204" pitchFamily="34" charset="0"/>
              </a:rPr>
              <a:t>S2-2400081</a:t>
            </a:r>
            <a:endParaRPr lang="en-IL" dirty="0">
              <a:latin typeface="Avenir Next" panose="020B0503020202020204" pitchFamily="34" charset="0"/>
            </a:endParaRPr>
          </a:p>
        </p:txBody>
      </p:sp>
    </p:spTree>
    <p:extLst>
      <p:ext uri="{BB962C8B-B14F-4D97-AF65-F5344CB8AC3E}">
        <p14:creationId xmlns:p14="http://schemas.microsoft.com/office/powerpoint/2010/main" val="2007208297"/>
      </p:ext>
    </p:extLst>
  </p:cSld>
  <p:clrMapOvr>
    <a:masterClrMapping/>
  </p:clrMapOvr>
</p:sld>
</file>

<file path=ppt/theme/theme1.xml><?xml version="1.0" encoding="utf-8"?>
<a:theme xmlns:a="http://schemas.openxmlformats.org/drawingml/2006/main" name="Wiliot Theme">
  <a:themeElements>
    <a:clrScheme name="Wiliot">
      <a:dk1>
        <a:srgbClr val="000000"/>
      </a:dk1>
      <a:lt1>
        <a:srgbClr val="FFFFFF"/>
      </a:lt1>
      <a:dk2>
        <a:srgbClr val="3D3B40"/>
      </a:dk2>
      <a:lt2>
        <a:srgbClr val="FEFCFF"/>
      </a:lt2>
      <a:accent1>
        <a:srgbClr val="FD6C02"/>
      </a:accent1>
      <a:accent2>
        <a:srgbClr val="FA8D17"/>
      </a:accent2>
      <a:accent3>
        <a:srgbClr val="F3C250"/>
      </a:accent3>
      <a:accent4>
        <a:srgbClr val="CBF5F9"/>
      </a:accent4>
      <a:accent5>
        <a:srgbClr val="9CEDE0"/>
      </a:accent5>
      <a:accent6>
        <a:srgbClr val="39D79A"/>
      </a:accent6>
      <a:hlink>
        <a:srgbClr val="FD6C02"/>
      </a:hlink>
      <a:folHlink>
        <a:srgbClr val="DE2803"/>
      </a:folHlink>
    </a:clrScheme>
    <a:fontScheme name="Custom 2">
      <a:majorFont>
        <a:latin typeface="Avenir Next LT Pro Demi"/>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defRPr dirty="0">
            <a:latin typeface="Avenir Next" panose="020B0503020202020204" pitchFamily="34" charset="0"/>
          </a:defRPr>
        </a:defPPr>
      </a:lstStyle>
    </a:txDef>
  </a:objectDefaults>
  <a:extraClrSchemeLst/>
  <a:extLst>
    <a:ext uri="{05A4C25C-085E-4340-85A3-A5531E510DB2}">
      <thm15:themeFamily xmlns:thm15="http://schemas.microsoft.com/office/thememl/2012/main" name="Presentation2" id="{79E87A74-B8AF-8741-8C07-BEAF056C1059}" vid="{D8A1B2C8-B833-EC43-9C94-3C8C3B23483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0D6D46012908E4DBCE93066F95E004D" ma:contentTypeVersion="13" ma:contentTypeDescription="Create a new document." ma:contentTypeScope="" ma:versionID="ddb1bdc3a3938ff4112830972496f2ed">
  <xsd:schema xmlns:xsd="http://www.w3.org/2001/XMLSchema" xmlns:xs="http://www.w3.org/2001/XMLSchema" xmlns:p="http://schemas.microsoft.com/office/2006/metadata/properties" xmlns:ns2="98a7faae-12c9-4bb3-a7c4-b8f3fdc9815c" xmlns:ns3="6cd7f9af-5176-4435-b4ad-5a899088a55a" targetNamespace="http://schemas.microsoft.com/office/2006/metadata/properties" ma:root="true" ma:fieldsID="27b3b0c093bbf5687ca5803027678dd8" ns2:_="" ns3:_="">
    <xsd:import namespace="98a7faae-12c9-4bb3-a7c4-b8f3fdc9815c"/>
    <xsd:import namespace="6cd7f9af-5176-4435-b4ad-5a899088a55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8a7faae-12c9-4bb3-a7c4-b8f3fdc9815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Length (seconds)"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cd7f9af-5176-4435-b4ad-5a899088a55a"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5974BD2-D071-4CD7-AB5B-DFC71A2C75E4}">
  <ds:schemaRefs>
    <ds:schemaRef ds:uri="http://purl.org/dc/elements/1.1/"/>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http://www.w3.org/XML/1998/namespace"/>
    <ds:schemaRef ds:uri="http://schemas.microsoft.com/office/2006/metadata/properties"/>
    <ds:schemaRef ds:uri="6cd7f9af-5176-4435-b4ad-5a899088a55a"/>
    <ds:schemaRef ds:uri="98a7faae-12c9-4bb3-a7c4-b8f3fdc9815c"/>
    <ds:schemaRef ds:uri="http://purl.org/dc/terms/"/>
  </ds:schemaRefs>
</ds:datastoreItem>
</file>

<file path=customXml/itemProps2.xml><?xml version="1.0" encoding="utf-8"?>
<ds:datastoreItem xmlns:ds="http://schemas.openxmlformats.org/officeDocument/2006/customXml" ds:itemID="{01E31AB3-FF67-421F-9E1C-0861652B56F2}">
  <ds:schemaRefs>
    <ds:schemaRef ds:uri="6cd7f9af-5176-4435-b4ad-5a899088a55a"/>
    <ds:schemaRef ds:uri="98a7faae-12c9-4bb3-a7c4-b8f3fdc9815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4D6A7703-CCCC-49C1-B72E-ABCF435537A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11193</TotalTime>
  <Words>1142</Words>
  <Application>Microsoft Macintosh PowerPoint</Application>
  <PresentationFormat>Widescreen</PresentationFormat>
  <Paragraphs>72</Paragraphs>
  <Slides>9</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9</vt:i4>
      </vt:variant>
    </vt:vector>
  </HeadingPairs>
  <TitlesOfParts>
    <vt:vector size="19" baseType="lpstr">
      <vt:lpstr>MS PGothic</vt:lpstr>
      <vt:lpstr>Aptos</vt:lpstr>
      <vt:lpstr>Arial</vt:lpstr>
      <vt:lpstr>Arial Gras</vt:lpstr>
      <vt:lpstr>Avenir</vt:lpstr>
      <vt:lpstr>Avenir Book</vt:lpstr>
      <vt:lpstr>Avenir Next</vt:lpstr>
      <vt:lpstr>Calibri</vt:lpstr>
      <vt:lpstr>Wingdings</vt:lpstr>
      <vt:lpstr>Wiliot Theme</vt:lpstr>
      <vt:lpstr>PowerPoint Presentation</vt:lpstr>
      <vt:lpstr>Abstract</vt:lpstr>
      <vt:lpstr>AIoT Harvesting Device Energy Scheme</vt:lpstr>
      <vt:lpstr>Environment where devices harvest energy  </vt:lpstr>
      <vt:lpstr>Non-Volatile Memory - Solutions</vt:lpstr>
      <vt:lpstr>Non-Volatile Memory – Write Operation</vt:lpstr>
      <vt:lpstr>Impact of Memory Retention</vt:lpstr>
      <vt:lpstr>Summary</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Amichai Sanderovich</dc:creator>
  <cp:lastModifiedBy>Penny Efraim-Sagi</cp:lastModifiedBy>
  <cp:revision>7</cp:revision>
  <dcterms:created xsi:type="dcterms:W3CDTF">2023-01-29T09:29:05Z</dcterms:created>
  <dcterms:modified xsi:type="dcterms:W3CDTF">2024-05-17T09:16:07Z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0x01010010D6D46012908E4DBCE93066F95E004D</vt:lpwstr>
  </property>
</Properties>
</file>